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64" r:id="rId4"/>
    <p:sldId id="263" r:id="rId5"/>
    <p:sldId id="258" r:id="rId6"/>
    <p:sldId id="266" r:id="rId7"/>
    <p:sldId id="267" r:id="rId8"/>
    <p:sldId id="268" r:id="rId9"/>
    <p:sldId id="269" r:id="rId10"/>
    <p:sldId id="27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8T04:06:22.04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1475 47,'-18'0,"-17"0,0 0,-1 0,1 0,0 0,-1 0,19 0,-36 0,35 0,-17 0,0 0,-1 18,19-18,-1 0,0 0,1 0,-1 0,1 0,-19 0,1 0,-53 18,17-18,36 17,0-17,17 18,-17-18,17 0,1 0,-19 18,-17-1,53 1,-35-18,17 18,1-18,-1 17,0-17,18 18,-17-18,17 17,-18-17,-17 18,35 0,-35-18,17 0,18 17,-18-17,18 18,-17 0,17-1,0 1,-18-18,18 18,0-1,0 19,0-1,0 0,0 0,0 1,0 17,0-18,0 18,0 0,0 17,0-52,18 17,-18 0,0-17,17 17,-17 1,0-19,0 19,18-19,-18 1,0-1,18 19,-18 17,17-18,-17 0,0 0,0-17,18 17,-18 1,0-19,18 19,-18-1,0-18,0 19,17-19,-17 1,0 0,0-1,0 1,0 0,0 17,0-17,0-1,0 1,0-1,0 1,0 0,0-1,0 1,0 0,0-1,0 19,0-1,0-18,0 19,0-19,0 1,0 0,0-1,0 19,0-19,0 18,0-17,0 0,0-1,0 1,0 0,0-1,0 1,0 0,0-1,0 1,0 0,0-1,0 1,0-1,0 19,0-1,0 0,0-17,0 0,0-1,0 18,0-17,0 17,0-17,0 0,0 17,0-17,0-1,0 18,0 1,0-1,0 0,0 1,0-1,0-17,0-1,0 18,0-17,0 17,0 18,0-17,0-19,0 18,0 1,0-19,18 1,-18 17,0 1,0-1,0-18,0 1,0 0,0-1,0 1,0 0,0 17,0-17,0 17,0-17,0-1,0 1,0 17,0-17,0-1,0 1,0 0,0-1,0 1,0 0,0 17,0-18,0 1,0 0,0-1,0 1,0 0,0-1,0 1,0 17,0-17,0-1,0 19,0-19,0 1,0 0,0 17,0-17,0-1,0 1,0 17,0-17,0-1,0 19,0-19,0 1,0 17,0-17,0 0,0 17,0 0,0 0,0 1,0-19,0 19,0-1,0-18,0 1,0 0,0-1,0 1,0 0,0-1,0 1,0 0,0-1,0 1,0 0,0-1,0 1,0 17,0-17,-18 17,18 18,0-18,0-17,0 17,0-17,-17-1,17 19,0-19,0 19,0-19,0 18,0 1,0-19,-18 54,18-36,0 1,0-1,0 0,0-17,0-1,0 1,0 0,-18-1,18 1,0 0,0 17,0-18,0 1,0 17,0 1,0-1,0 0,0-17,0 17,0-17,0-1,0 1,0 17,0-17,0 17,0-17,0 17,0-17,0 17,-17-17,17 17,0-17,0-1,0 1,0 0,0-1,0 1,0-1,0 1,0 0,0-1,0 1,0 17,0-17,0 0,0-1,0 1,0-1,0 36,0-17,0-19,0 1,0 0,0 17,0 0,0-17,0-1,0 19,0-19,0 19,0-1,0-17,0-1,0 1,0-1,0 1,0 0,0-1,0 1,0 0,0-1,0 1,0 0,0-1,0 1,0-1,0 1,0 17,0-17,0 17,0-17,0 17,0-17,0 0,0-1,0 1,0-1,0 1,0 0,-18-18,18 17,0 1,0 0,0-1,0 1,0 0,0 17,0 0,0 18,0-18,0 1,0-1,0 0,0-17,0-1,0 1,0 0,0-1,0 1,0 0,0-1,0 1,0 0,0-1,0 1,0-1,0 1,0 0,0-1,0 1,18 17,-18-17,0 0,17-18,1 0,0 0,-18-18,17 18,1-18,-1 18,1 0,-18-17,18 17,-18-18,17 18,1 0,0 0,-1 0,-17-18,18 18,0 0,-1 0,-17-17,18 17,0 0,-1 0,1 0,-1 0,1 0,0 0,-1 0,19 0,-1 0,-17 0,17 0,0 0,-17 0,-1 0,19 0,-1 0,-17 0,-1 0,18 0,-17 0,0 0,-1 0,1 0,0 0,-1 0,-17 17,-35 1,17-18,1 0,-1 0,18 18,-35-18,0 0,17 0,-17 0,-18 0,0 0,-18-18,18 18,18 0,-18 0,0 0,0 0,-17 0,70-18,-18 18,0 0,1 0,-1 0,18-17,18 17,-1-36,-17-16,0-19,0-35,0 36,0 34,0-17,0 18,0 0,-17 0,17-18,0 17,-18 1,18 0,0-36,0 54,0-19,-17-34,17 17,0 0,0-35,0-18,0 53,0 0,0 18,-18-18,18 18,0-1,0-17,0 18,0 17,0-17,-18 0,18 0,0-1,0 1,-17 0,17 0,0-18,-18 17,18 1,-35-18,35 0,0 0,-18 0,18 36,-18-19,18-34,0 35,0-1,-17-17,17-17,-18-36,18 36,-17-1,17-17,0 17,-18 36,18-36,0 1,0 35,-18-18,18 0,0 17,0 1,0 0,0-18,0 18,0-36,-17 36,17 17,0-52,0 17,0 17,0-16,0 16,0-17,0 18,0 0,0 0,0-1,0 1,0 0,0-1,0 19,0-19,0 1,0 0,0 0,0-1,0 1,0 17,0 1,0-18,0-1,0 19,0-19,0 1,0 0,-18 0,0-18,18 17,0 1,0 17,0-17,0 17,0-17,0-35,0 17,0 17,0-16,0-1,0 0,0-18,0 1,0-19,0 72,0-54,0 36,0 17,0-17,0 0,0-36,0 18,0-17,0 34,0 1,0 0,0-18,0 18,0-1,0 1,0-18,0 0,0-35,0 18,0-1,0 0,18 19,-18-19,0 18,18-18,-1-17,-17 0,0 35,18 0,-18 18,0-18,18-35,-18 35,0 18,35-18,-35 17,0-16,17 16,-17 1,0 0,0-18,0 18,0-1,18-34,-18 17,0 18,0-18,18 17,-18 1,0 0,17-1,-17 1,0 18,0-1,0 0,18 1,-18-1,0 0,0 1,0-1,0 0,18 18,-1 0,1-17,0 17,-1 0,1 0,-1 0,1 0,17 0,1 0,-1 0,0 0,36 0,17 17,18 19,17-19,-52-17,17 0,-17 18,-36-18,0 0,0 0,-17 0,0 0,-1 18,1-18,0 0,-18 17,17-17,1 0,-18 18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18:34.62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0 582,'17'0,"1"0,17 0,0 0,-17 17,17 1,-35 0,36 17,-19-17,19 17,-1-17,0 17,-17-17,17-1,0 1,-17-1,-18 1,18-18,-18 18,0-1,35-17,0 0,36 0,193-53,-123 1,283-125,211-70,-141 53,-318 124,-88 17,0 35,-52 0,-19 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28:42.43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0 476,'0'17,"0"19,18 17,-1-18,1 18,-1-36,1 19,-18-19,18 1,-1-18,-17 18,0-1,18 1,-18 17,18-17,-1-18,-17 17,88-17,389-176,-213 70,54 18,317-106,-318 106,-52-18,-53 53,-89 18,-52 17,-36 1,-17 17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28:46.04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0 707,'18'0,"17"17,-17 1,17-1,-17 1,-1-18,-17 18,18-18,17 0,18-18,124-35,17-53,17 18,-17-18,36 18,17-18,-18 18,18 0,-159 70,-70 1,17-1,-17 18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28:47.62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1025 20,'0'0,"-17"0,-1 0,0 0,1 0,-1 0,1 0,-1 0,0 0,1 0,-1 0,0 0,1 0,-1 0,0 0,1 0,-1 18,0 0,1-18,-1 0,18 17,-17-17,-1 18,0 0,1-1,-1-17,18 36,-18-36,18 17,-35 36,17-18,1 18,17-35,-18 35,1-18,17 0,0 1,0-1,0 0,0 1,0-19,0 1,0 35,52 88,-34-106,0-17,17-1,-35 1,18 0,-1-1,-17 1,18 17,0-17,17 17,-18-35,1 18,0-1,35 19,-18-19,0 19,1-19,-1 36,-18-18,36 1,-17-19,-19 19,19-19,-19 1,1 0,17-1,-17-17,-1 18,1-18,0 17,35 1,-18 0,0 17,0-35,18 35,-17-17,-1 0,-17-18,17 0,-18 0,-17 17,18-17,17 18,-17-18,0 0,17 17,0-17,0 18,18-18,0 0,35 0,-35 0,71 0,-54 0,1 0,17 0,-35-18,35 1,-17-1,-18 1,17-1,-34-17,-19 35,19-18,-1 0,-35 1,0-1,17 0,1 1,0-1,-18 1,17-19,1-17,-18 36,0-54,0 36,0-18,0 18,0-18,0 17,0 1,0 18,0-19,-18 1,18 17,0 1,-17-1,-1-17,18 17,-53-17,36 35,-1-18,0-17,1 17,-1 1,0-19,1 19,-1 17,0-35,1-1,-19 19,19-1,-18 0,17 1,0-1,1 0,-1 1,0 17,-17-18,0 0,0 1,-36-1,36 1,-36-19,1 19,17-1,0 0,-18-35,18 36,18-1,-18 1,-17-1,34 0,-17 1,0-1,-17 0,52 18,-52-17,34 17,1 0,0-18,0 18,17 0,-35-35,35 35,-52 0,17 0,18 0,-18 0,0 0,18 0,-18 0,-18 0,18 0,0 17,0-17,18 18,-18-18,-17 18,17-1,0-17,17 18,1 0,-35-18,34 17,1-17,35 18,-35 0,17-1,0-17,-17 0,18 0,-1 0,18 18,0-1,-18-17,18 18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30:46.08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0,'35'0,"0"0,-17 0,17 0,-17 0,-1 0,1 0,0 0,-1 0,1 0,17 0,0 0,1 0,17 0,-18 0,-17 0,17 0,0 0,-17 0,-1 0,1 0,0 0,-1 0,19 0,-19 0,1 0,-1 0,19 0,-1 0,-17 0,-1 0,1 0,0 0,-1 0,1 0,0 0,-1 0,1 0,-1 0,1 0,0 17,-1-17,1 0,0 0,-1 0,1 0,0 0,-1 0,1 0,-1 18,1-18,0 0,-1 0,1 0,0 0,-1 0,1 18,0-18,-1 0,1 0,-1 17,1-17,17 18,-17-18,17 0,-17 0,0 0,-1 0,1 0,0 0,17 0,-35 18,17-18,1 0,0 0,-1 0,1 0,0 0,-1 0,1 0,0 17,-1-17,1 0,-1 0,1 0,0 0,-1 0,1 0,0 18,17-18,-17 0,17 18,0-18,-17 0,17 0,-17 0,17 0,-17 0,-1 17,19-17,-19 0,18 0,1 0,-1 18,0-18,1 18,-19-18,18 0,-17 0,0 0,35 17,-36-17,19 0,-19 0,18 18,-17-18,0 0,-1 0,1 0,0 0,-1 0,1 0,0 0,-18 17,17-17,1 0,0 0,-1 0,1 0,-1 0,1 0,0 0,-1 0,1 18,17-18,-17 0,17 0,-17 0,-1 0,1 0,0 0,-1 0,1 0,17 0,1 0,-1 0,-18 0,19 0,-19 0,-17 18,36-18,-19 0,19 0,-19 0,1 0,0 0,-1 0,1 0,-1 0,1 0,0 0,-1 0,1 0,0 0,17 0,-17 0,-1 0,1 0,-1 0,1 0,17 0,-17 0,17 0,-17 0,0-18,-1 18,1 0,-1 0,1 0,0 0,-1 0,1 0,0 0,-1 0,1 0,0 0,-1 0,1 0,0 0,17 0,0 0,0 0,1 0,-19 0,1 0,0 0,-1 0,1 0,-1 0,19 0,-1 0,-17 0,-1 0,1 0,0 0,-1 0,1 0,-1 0,1 0,0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31:23.37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1393,'18'0,"-1"-18,1-17,0 35,-1-35,1 17,0-17,-1 0,1-18,-18 17,18 1,-18 18,0-54,35 36,0-53,-35 52,18 1,-18 17,17 1,-17-1,0 0,0 1,0-1,18 18,-18-17,0-1,0 0,18-17,-18 17,0-17,17 35,-17-18,0 1,0-19,18 36,-18-17,18-18,-18-1,0 19,0-1,0 0,0 1,17 17,-17-18,0 0,0 36,35 35,1 35,-1 0,0-35,1 36,16-1,-16 0,-19-18,36 19,-17-1,-19 0,1-35,35-18,-36 1,-17-19,0 1,18-18,-36-53,18 0,0 0,0-18,0 1,0 17,0-35,0-18,0 53,0-35,18 35,-18 0,18 18,-1-1,-17 1,18 0,0 0,-18 17,17-17,-17 17,18-17,-18 0,18 35,-1-36,-17 1,18 17,-18 1,17 17,-17-18,0 0,18 18,-18-35,18 18,-1-19,-17 19,0 34,18 89,-18-18,0-35,0 53,18-35,-18 52,0-52,0-18,0 17,0-17,0 0,0 0,0 35,0-35,0-18,17 18,-17-18,0 18,0-17,0-19,0 1,0 0,0-1,0 1,0-1,18 1,-18 0,0 17,0 18,18 0,-18-18,0-17,17 17,-17 0,18-17,-18 0,0-1,0 1,17-1,-17 1,0 0,0-1,0 1,0 0,36-54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31:26.32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0 194,'17'17,"1"1,0 35,35-18,-18 18,0-18,-17-17,17 0,-17-1,-18 1,17-18,-17-18,18-17,-18 0,18 0,-1 17,1 0,-18 1,0-1,0 0,18 18,-18-17,0-19,17 1,1 0,-18 17,18 1,-18-1,17 18,-17-18,18 1,-18-1,0 0,0 1,0 52,0 18,0 17,17-17,-17 18,0 17,36 53,-19-35,-17-53,18 35,-18-35,18-18,-1 36,-17-36,18 1,-18 16,0-34,18 0,-1 35,-17-36,18 36,-18 0,17-35,-17-1,18 19,-18-1,18 0,-18 0,17 1,1 34,-18-34,18-1,-1 0,-17-17,0-1,18 1,-18 0,0-1,0 1,18 0,-18-1,0 1,0 17,0-17,0-1,0 1,0 0,0-1,-18 1,-35 17,35-35,-35 18,18 0,-18-18,0 0,0 17,18-17,-18 0,18 0,-36 0,36-17,17-1,18-17,-17 17,-1-53,-35 1,36-89,17 89,0-1,0 0,0-17,35 35,18-35,-18 0,36 35,-18-17,17 17,-35 17,18-17,-17 18,-1 17,0 1,0-1,1 1,-1-1,-17 18,-18-18,17 18,1 0,-18-17,18 17,-1 0,1-18,-18 0,17 18,-17-17,-17-1,-18-17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31:29.63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35 0,'0'36,"0"16,-17 1,17 0,0 36,0-37,0 1,0 0,0 35,0-52,0-1,0 0,0 1,0 16,0-16,0-1,0 0,0 1,0 17,0-18,0 0,0-17,-18-18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31:30.67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0 143,'53'-17,"35"-36,36 35,-19 1,-16-1,-19 18,-17-18,-18 18,1 0,-19 0,19 0,-19 0,1 0,0 0,-1 0,18 36,-17-36,17 17,1 36,-1-35,-17-18,17 17,-18 1,19 0,-19-1,1 1,0 0,-1 17,1-17,0-1,17 1,0 35,-17-53,-1 35,19 0,34 89,-52-89,0 0,-1 18,1-17,-1-1,1 35,0-17,-1-17,-17-1,18 0,-18 0,0 1,0-19,0 1,0 0,0-1,0 1,0 0,0-1,0 1,0-1,-18 1,1 0,-19-1,19 1,-54 17,36 1,-18-19,-35 36,0-35,-159 70,159-70,-1-1,36-17,1 18,16-18,19 0,-1 0,0 0,-17 0,0 0,-1 0,19 0,-1 0,1 0,-1 0,0 0,1 0,-1 0,0 0,1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31:32.48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388 600,'0'-35,"35"17,18 1,-35-1,-1-17,1 17,0 18,-18-18,17 1,-17-1,18 1,-18-1,0 0,18-17,-18 17,0 1,0-1,0 0,0 1,-18-1,0 0,18 1,-17-1,17 1,-18 17,0 0,18-18,-17 18,-36 0,35 0,1 0,-19 0,-34 0,35 0,17 0,0 0,1 0,-1 0,0 0,1 18,-1-1,-17 1,17-18,18 17,-17 1,-1 0,0-18,18 35,0-17,-17 17,17 0,0 1,-18-19,18 1,0-1,0 1,0 0,0 17,18-17,-18 17,17-35,19 35,-1 36,35-36,19 0,-37 18,37-18,-1 1,-35-1,35-17,-35-1,0 1,0-18,-18 18,0-18,-17 0,0 0,-1 0,18 0,1 0,-1 0,18 0,35-53,36-36,-36 37,-53 34,0 0,-17-17,0 35,-1 0,-17-18,18 1,0 17,-1 0,-17-18,18 0,-1 1,-17-18,0 17,18 0,-18-17,0 17,0 1,0-36,0 35,0-17,0 17,0 1,0-1,0 0,0 1,-18 17,1-18,-1 18,1-18,-19 1,36-1,-17 0,-19 1,19-1,-1 18,0 0,1 0,-1 0,1 0,-1 0,0 0,1 18,-1-18,18 17,-35-17,35 36,-18-19,0 19,1-1,17 0,0 18,0 18,0-18,0 0,0-18,0 0,0-17,0-1,0 1,17-18,1 0,0 0,-1 18,1-18,0 0,-1 0,-17-18,0-17,18-1,-18 1,0 18,18-54,-18 36,17-1,-17 19,18-18,-18 17,17 0,-17 1,18 17,-18-18,0 0,0 1,18-1,-18 0,0 1,17 17,-17-18,0 0,18 18,0 36,17-1,-17-17,-1-1,18 19,1-19,17 19,-18-19,0 18,36 1,-18 17,35-18,-70-17,-1-18,-17 17,0-34,0-1,0 0,0 1,0-1,0-17,0-1,0 1,0 0,0 0,0 17,0-17,18 35,-18-18,17-35,-17 35,18 1,-18-1,0 1,18 17,-1 0,-17-18,0 0,0 1,18 17,-18-18,18 18,35 0,17 35,-17 18,35 35,-35-35,18 18,-36-18,0 0,-17-18,35 36,-18 87,-35-140,0 0,0-1,-18 1,1-18,-18 0,-1 0,-17-53,18 18,17-1,-52-105,52 106,-17-18,35-35,18 35,17-35,-18 52,19 1,-1 0,36-36,-36 54,0 17,0-18,-17 18,0 0,-1-18,1 18,0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8T04:06:35.18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970 70,'0'-17,"18"17,-1 0,-17-18,18 18,0-18,-1 18,19 0,52 0,35 0,71 0,18 0,35 36,-35-36,-1 35,142-17,-177-18,-87 17,-19-17,1 0,-18 0,-36 18,19-18,-19 0,54 0,-18 18,-36-18,-70 0,-88-18,71 0,-54-17,36 17,17 1,-52-1,52 18,-70 0,0-35,-35 35,52 0,54 0,-18 0,17 0,0 0,-17 0,18 0,-18 0,-54 0,-34 0,0 17,-1-17,36 18,-18-18,-17 35,88-17,35-18,18 18,-1-18,19 0,-1 0,0 0,-17 17,18-17,-19 0,19 0,17 18,-18-18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31:37.55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2714 428,'0'-18,"0"1,0-1,0 1,-18-1,18 0,0 1,-17-1,17 0,-18 18,0-17,1 17,-18-18,17-17,-35 17,35 0,-17 1,0-1,17 1,-17-1,17 18,1-18,-1 18,0-17,1 17,-19 0,19 0,-19 0,1-18,35 0,-35 18,17 0,1-17,-1 17,0 0,1 0,-1 0,0 0,-17 0,0 0,0 0,17 0,0 0,1 0,-1 0,0 0,-17 17,0-17,-18 18,-18 0,18 17,-17-17,-18-1,0 54,-1-54,1 36,0-35,0 53,35-54,18 1,-18 17,0 18,0-18,18 1,17-19,-17 18,-1 1,1-1,0 0,-1 1,19-1,-36 35,18-34,17-1,-17 18,17-18,-17 36,-18-18,18-18,17 18,0-18,1 18,-1-18,18-17,-18 52,1-52,17 0,-18 17,18 36,-17-36,17 18,-18 0,18-18,-18 53,18-53,0 18,0-17,0-1,0 18,0-18,0 0,0 36,0-18,0-18,0 36,0-36,18 0,-18 1,18-1,-1 0,1 0,-1 1,1-1,0 0,-1-17,1-1,0 1,17 35,-17-35,-1 17,18-17,-17-1,35 19,-35-1,17-18,0 19,-17-19,-1 1,36 0,-53-1,18 1,35 0,-18-1,1 1,-1-1,-18 1,19 0,-19-18,1 0,35 17,-18-17,0 18,1-18,34 0,-34 0,-1 0,0 18,0-18,1 0,-1 0,0 0,18 0,-18-18,18 18,18-35,-18 17,0 0,0 1,-18-1,35 1,-17 17,-17-18,17 0,-18 1,35-1,1-35,-36 35,36-17,-36 18,0-1,18-17,-35 17,35-17,-36 17,19 0,17-35,-36 18,19 0,34-18,-35 18,1-18,-1-18,18 36,-35-18,-1 0,18 18,-35 0,36-36,-36 18,17 18,1 0,-18-18,0 17,18-17,-18 18,17-35,1 34,-18-17,0 18,35-335,-35 193,0 107,0 35,0-18,0 17,0-17,0 18,0 0,0 0,0 17,0 0,0-17,0 17,0-17,-17 17,17-17,-18 18,18-1,-18-17,1 17,-1-17,18 17,0 0,-18 18,1-17,17-1,-18 1,-17-19,17 1,1 17,-1 1,0-19,1 36,-1-17,0-1,-17 0,17 1,1 17,17-18,-18 1,1 17,-1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31:41.77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35,'0'-17,"0"-1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31:43.23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2452,'0'-17,"18"-1,17-17,0-18,-17 0,17 18,-17-1,0 1,17 0,-17-18,17 0,0 0,-17 18,35-18,-53 18,17-1,19 19,-36-19,17 1,18-35,-17 34,17-17,-17 18,0-18,35 0,-36 18,19-18,-19 0,1 18,17-36,-17 36,17-18,-17 18,-1 0,19-36,-19 36,18-1,-17-34,0 35,-1-1,1 1,0-18,-1 18,-17 0,18 35,-18-18,18 88,-18 36,0 35,17 18,-17-53,35 70,-17-35,0-17,-18-53,35 17,-35-35,0 0,18 17,-18-35,0 1,17-1,-17 18,0-36,0 1,0 0,0 17,0-17,0-1,18-17,-18 18,0 0,0-1,0 19,0-19,0 1,0-1,0 19,0 17,0 17,0 36,35-35,-35-19,0-16,0-19,-17-17,-1-35,-17 0,-18-36,17-17,-16 18,16-1,1-35,17 53,-35-35,36 53,-18-36,17 18,-17 18,17 0,-35-36,18 54,17-19,1 36,17-17,-18 17,18-18,-18 18,1 0,-1 0,0 0,-17 0,17 0,-17 0,17 18,1-18,-18 17,-1 1,36 0,0-1,0 1,0-1,0 1,18-18,0 0,-1 18,18-1,36 1,123 17,-53-35,-35 18,0-18,17 0,-17 0,0 0,-18-18,18-17,-35 35,-19-18,-34 18,0 0,-18-17,0-1,0 0,17 1,-17-18,18 17,0-17,-18 17,17-17,1-1,0 1,-1 0,-17-53,36 52,-36-34,17-18,18-1,-35 19,0 17,0 0,0 18,18-36,-18 18,0 18,0-18,0 18,0 0,0-1,0 1,0 17,-18 18,18-17,-17 17,-18-18,17 0,0 1,18-1,0 71,0 35,0 18,0-35,0 35,0-1,0 19,0-18,0 35,0-35,0 35,0-53,0-18,0 19,0-19,0-17,0-18,0 18,0-17,0-1,0-17,0-1,0 36,0-35,0-1,0 1,0 17,0-17,0 17,0 18,0 0,18-35,-18 17,0 0,18 0,-18-17,17-18,-17 18,0-1,18-17,-1 0,1 18,17 0,1 17,-1-35,-17 18,17-1,18-17,-36 0,19 0,17 0,17-17,-35-19,1 1,-1-18,0 18,1-18,-19 18,18-1,-35-52,53 35,-53 18,18-71,-18 53,18 18,-1 0,-17-36,18 18,-18 18,0 0,18-18,-18 35,0-17,0 0,0 17,0 0,0 1,0-1,0 0,0 1,-18 17,18 35,0 18,-18 35,18 18,0-53,18 17,0-17,17 0,0-17,0 16,1-16,34-19,-35 19,1-19,-19 1,1-18,17 0,1 0,-1 0,18 0,-18 0,36 0,34-53,-69 18,17-1,-36 19,19-18,-19-18,1 35,-1-17,-17-18,18 17,0 1,-18 0,0 0,0 17,0 0,0-17,0 17,0 1,0-1,-18-17,0 17,18 1,-17-19,-1 36,18-53,-17 53,17-17,-18 17,0 0,1 0,17-18,-18 18,18 53,-18 0,18 18,0 17,0 18,0-54,0 1,0 18,36-18,-1-18,0 36,0-36,18 0,-17 18,-19-18,1-35,-18 18,18-18,-1 0,19 0,16 0,-16 0,17 0,-18 0,18-18,-18 1,18-1,0-52,-18 34,-17 1,17-18,0 18,-17-18,0-18,17-17,-17 35,35 0,-36-17,1 17,-1 0,-17 0,0-17,0-54,0 18,18 18,-18 17,0-17,18 18,-18-18,0 17,0-17,0 17,0-35,0 18,0 18,0-19,0 54,0-18,0 0,0-17,0 17,-18 0,18 18,0 17,-18-17,18 17,-17 18,17-18,-18 18,18 53,0 18,-17 70,17 35,-18 1,-17 17,17 53,-17-36,-1 72,36-107,0-35,0-35,0-18,0-53,0-17,0 17,0-17,0 0,0-1,18 1,0 17,-18 1,17-1,1 0,0 0,-1 1,-17-1,36 0,-19 0,1 18,-1-17,36-1,-35 0,17 18,-17-18,0-35,-18 18,0 0,17-18,-17 17,18-17,-1 0,19 18,-1-18,0 0,-17 0,0 0,-1 0,1 0,-1 0,-17-71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31:49.89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0 229,'53'-17,"88"-19,35 19,18-19,-17 19,-19-19,-17 19,36-18,-89 17,-53 18,1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4:13:58.82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1433 154,'-35'0,"-1"0,19-17,-1 17,-17 0,-1-18,1 18,17 0,-17 0,18 0,-36-18,0 1,17-1,19 18,-18 0,17 0,18-18,-35 18,17-17,-17 17,17 0,0 0,1 0,-36-18,35 18,-17 0,0 0,17 0,-17 0,-1 0,1 0,18 0,-1 0,-53 0,18 0,18 0,-18 0,18 18,0-18,-1 0,1 0,18 17,-19-17,19 0,-19 18,19-18,-1 0,18 18,0-1,0 19,0-19,18 19,-1 34,1-35,0 1,-18-19,17 19,1-19,-18 1,35 17,-17 0,-18-17,17 17,1-17,-18 0,0-1,0 1,0 0,0-1,18 1,-18-1,17 19,-17-1,18-17,0 17,-18 0,17-17,1 17,0-17,-1 17,-17-17,18-1,-18 1,17 17,-17-17,0 17,18-17,-18-1,18 36,-1-17,-17-19,18 1,-18 0,18-1,-18 1,0-1,0 1,17-18,-17 35,0-17,0 0,18-18,-18 17,0 1,0 0,0-1,0 18,18 1,-18-19,0 1,0 0,0-1,17 1,-17 17,0-17,0 0,0-1,0 1,0-1,0 1,0 0,0-1,0 1,0 0,0-1,0 1,0 0,0 17,0-18,0 1,0 0,0-1,18 1,-18 0,0-1,0 1,0 0,0-1,0 1,0-1,35-17,0 0,-17 0,0 0,-1 0,1 0,0 0,-1 0,1 0,0 0,17 0,0 0,0 0,1 0,-1 0,18 0,-18 0,0 0,-17 18,17-18,1 0,-1 0,-18 0,36 18,-35-18,17 0,1 0,-1 0,0 17,-17-17,17 0,-17 0,-1 0,19 0,-19 0,1 0,0 0,17 0,18 18,-18-18,0 0,36 35,-1-35,-34 0,17 0,0 0,-18 0,18 0,0 0,-18 0,18 0,-18 0,36 0,-54 0,19 0,-19 0,18 0,1 0,17 0,-18 0,-17 0,-1 0,19 0,16 0,-16 0,17 36,-18-36,0 0,18 0,0 0,0 0,35 0,-35 0,-18 0,18 0,-17 0,16 0,-16 0,34 0,-52 0,17 0,-17 0,17 0,0 0,71 0,-71 0,36 0,0 0,-1 0,-35 0,18 0,-17 0,-1 0,0 0,-17 0,-1 0,1 0,0 0,17 0,-17 0,17 0,0 0,18 0,-18 0,18 0,-17 0,34 0,1 0,-36 0,18 0,-18 0,18 0,-18 0,1 0,-1 0,0 0,0 0,-17 0,17 0,1 0,-1 0,0 0,53 0,-35 0,0 0,0 0,-18 0,18 0,18 0,-18 0,0 0,0 0,-18 0,18 0,35 0,-17 0,17 0,-35 0,17 0,-34 0,52 0,-35 0,35 0,-18 0,-17 0,0 0,-17 0,-1 0,18 0,35 0,-53 0,0 0,18 0,0 0,36 0,-19 0,18 0,-17 0,17 0,18 0,-53 0,17 0,1 0,-53 0,17 0,-18 0,19 0,-1 0,0 0,1 0,34 0,-35 0,54 0,-19 0,-17 0,35 0,-17 0,17 0,-35 0,0 0,0 0,35 0,-18 0,1 0,0 0,-18 0,35 0,18 0,-18 0,-18 0,-17 0,53 0,70 0,-87 0,-19 0,18-18,-17 18,17 0,-17 0,17 0,-18 0,36 0,-18 0,18 0,-18 0,-17 18,35-18,17 0,-52 0,17 0,-17 0,17 0,-18 0,36 0,-53 0,0 0,35 0,-17 0,-1 0,36 0,0 0,-35 0,17 0,18 0,-36 0,-17 0,35 0,-35 0,35 0,-35 0,-17 0,69-18,-34 18,35 0,88 0,-53 0,-35 0,-36 0,36 0,-18-18,-17 18,35 0,-36 0,-17-17,0 17,-18 0,18 0,0 0,35-18,-35 18,36 0,-37 0,1 0,36 0,-19 0,18-18,53 18,-70 0,17 0,-17 0,17-35,-35 35,0 0,17-18,1 18,-18 0,-18 0,53 0,-35 0,18 0,17-17,18 17,-53 0,35 0,-18 0,19 0,-19-18,89 18,-88 0,17 0,-18 0,18 0,-17 0,17 0,-17 0,-18 0,35 0,18 0,-36 0,36 0,-18 0,18 0,0 0,0 0,-36 0,54-17,-18 17,-36 0,124 0,-106 0,36 0,-18 0,17 0,-17 0,0-36,17 36,-17 0,-35 0,35 0,70 0,36 0,-36 0,0 0,-17 0,53 0,-36 0,1 0,-1 0,-35 0,-35 0,70 0,-87 0,-19-17,1 17,-1 0,18 0,-35 0,0-18,0 18,35 0,-35 0,18 0,17 0,0-18,-17 18,17 0,-35 0,17 0,-17 0,18 0,-18 0,17-17,1 17,-18 0,0 0,35 0,-18 0,1 0,17 0,-17 0,17 0,18-18,-18 18,-17 0,-19-18,37 18,-19 0,18-35,-35 35,36 0,-19-17,18 17,106-18,-123 18,17 0,-35-18,18 18,17 0,-18 0,18 0,-17 0,35 0,53 0,-18-35,0 35,0 0,0 0,-53-18,53 18,0 0,1 0,16-17,-52 17,35 0,36 0,-71 0,-18 0,-18 0,18 0,-17 0,17 0,-17 0,17 0,-17 0,-19 0,37 0,-19 0,1 0,-1 0,-17 0,18 0,-54 0,54 0,-18 0,0 0,53 0,-53 0,-1 0,54 0,-18 0,-17 0,0 0,-18 0,-18 0,18 0,-18 0,18 0,-18 0,18 0,-18 0,-17 0,17 0,-17 0,0 0,-1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4:14:08.02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0 117,'35'0,"18"0,0 0,18 0,-1 35,36-17,70-1,36 19,0-36,-18 17,-53 19,18-19,-54-17,72 36,-71-36,17 0,-70 0,18 0,-36 0,0 0,18 0,0 0,35 0,-52 0,16 0,-16 0,-1 0,0 0,1 0,-1 0,-18 0,19 0,-1 0,36 0,-19 0,1 0,-17 0,17 0,0 0,-18-36,35 36,-34 0,-1-17,18 17,17 0,-34-18,-1 18,0 0,0 0,1 0,-1-18,0 18,1 0,17 0,-1 0,-16-17,52 17,-35 0,35 0,-70 0,52 0,-52 0,-1 0,19 0,-19 0,19 0,17 0,-18 0,53 0,-17 0,-18-18,52 18,-16 0,16 0,-34 0,17 0,-17 0,17-18,-18 18,19 0,-19 0,18 0,-35-17,36 17,-19 0,18 0,-35 0,53 0,-35 0,17 0,-18 0,19 0,-19-18,18 18,-17 0,17 0,-17 0,17 0,-18 0,36 0,0 0,-18 0,-17-17,17 17,18 0,-18-18,-17 18,-1 0,71 0,-53 0,-35 0,18 0,17-35,-17 35,34 0,-16-18,-19 18,18 0,-17 0,-1-18,1 18,-18 0,-18 0,36 0,-18 0,-18 0,18 0,17 0,1 0,-18 0,70 0,-34 0,-19 0,18 0,-35 0,0-17,18 17,-54 0,72 0,-37 0,37 0,-19 0,36 0,0 0,17-18,-52 18,17 0,-17 0,17 0,-35-18,0 18,53 0,-71 0,53 0,-35 0,17 0,19 0,-19 0,18 0,-17 0,17 0,-17 0,17 0,-53 0,18 0,0 0,0 0,18 0,-19 18,19-18,52 18,-52-18,0 0,52 17,-52-17,-18 0,35 0,-53 0,18 0,-18 0,0 0,-17 0,17 18,-17-18,17 0,1 0,16 0,-16 0,34 0,-17 18,0-18,0 0,18 0,-54 0,19 0,-1 0,-18 0,1 0,17 17,1-17,-1 0,18 0,0 0,-18 0,18 18,18-18,-1 0,18 35,18-35,35 18,-35-18,18 17,17-17,-53 0,-18 18,36-18,35 0,-70 0,-1 35,-17-35,18 18,-18-18,0 0,-18 18,0-18,18 0,-18 0,36 17,-18-17,-18 0,18 0,18 0,-1 0,1 0,-18 0,0 0,-18 0,0 0,0 0,1 0,-19 0,19 0,-1 0,36 18,-1-18,1 0,34 0,37 0,-1 0,-35 0,-18 0,18 0,-18 0,-35 0,0 0,-1 0,1 0,18 0,-36-18,36 18,-18 0,35 0,-18 0,19 0,-19 0,18 0,18 0,-35 0,17 0,-17 0,17 0,-18 0,18-17,-35 17,0 0,0 0,18 0,-18 0,0 0,-18 0,18 0,88 0,-88 0,0 0,35 0,-17 0,34 0,-16 0,-19-36,18 36,-17 0,17 0,-17 0,17 0,-18 0,-17 0,18 0,-1 0,19 0,-19 0,36 0,-18-17,53 17,-70 0,-18 0,17 0,-34 0,16 0,-34 0,0 0,-1 0,19 0,-1 0,0 0,1 0,16 0,-16 0,17 0,0 0,-18 0,35 0,-17 0,0 0,0 0,35 0,-52 0,-19 0,19 0,-1 0,0 0,0 0,1 0,-1 0,18 0,-18 0,53 0,-35 0,53 0,-53 0,0 0,0 0,17 0,-17 0,0 0,-18 0,71 0,-70 0,16 0,-16 0,-1 0,0 0,-17 0,0 0,-1 0,19 0,-1 0,0 0,0 0,54 0,-37 0,19 0,-18 0,35 0,-35 0,0 0,18 0,-54 0,71 0,-35 0,-17 0,-1 0,18 0,0 0,-18 0,35 0,-17 0,-17 0,-1 0,0 0,1 0,-19 0,54 0,-36 0,18 0,17 0,-17 0,18 0,-18-18,53 18,-53 0,0 0,17 0,-17 0,-18 0,1 0,16 0,-16 0,-1 0,0-18,18 18,0 0,0 0,0 0,-18 0,36 0,-18 0,0 0,0 0,-18 0,53 0,-35-17,-18 17,18 0,-18 0,1 0,-1 0,0 0,1 0,-1 0,-18 0,1 0,17 0,1 0,-1 0,0 0,18 0,0 0,35 0,-35 0,0 0,35 0,-17 0,-36 0,0 0,18 0,-17 0,16 0,19 0,-53 0,17 0,0 0,0 0,1 0,-19 0,19 0,-1 0,0 0,18 0,0-18,0 18,18 0,-19 0,54-17,-53 17,0 0,35-18,-35 18,35 0,-17 0,-36 0,1 0,-19 0,18 0,-17 0,17 0,-17 0,17 0,1 0,-1 0,0 0,18 0,0 0,0 0,88 0,-70 0,-19 0,-16 0,-1 0,0 0,1 0,-1 0,-18 0,19 0,-19 0,1 0,0 0,-1 0,1 0,0 0,-1 0,1 0,17 0,0 0,1 0,-19 0,19 0,-19 0,36 0,-18 0,1 18,17-18,-36 0,19 0,-19 0,1 0,-1 0,1 0,17 17,1-17,-1 0,0 0,-17 0,0 0,-1 0,18 0,-17 0,35 0,-35 18,-1-18,-17 17,0 1,0 0,0-1,0 1,0 0,0-1,0 19,18-1,-18 0,0-17,0-1,0 19,0-1,18-17,-18 17,0-17,0-1,0 1,0-1,0 1,0 0,0-1,0 1,0 0,0-1,0 1,17 0,-17-1,0 18,0-17,0 0,0 17,0-17,0 17,18-35,-18 35,0 0,0-17,0 17,0 1,0-1,0 0,17 18,-17 0,0 0,0 0,0 17,0-17,0 0,0 0,0-18,0 1,0-19,0 1,0 0,0-1,0 1,0 0,0-1,0 1,0 17,0-17,0-1,0 1,0 0,0-1,0 1,0 17,0 1,0-1,0 0,0 0,0-17,0 0,0-1,0 1,-17 0,-1-18,1 17,-36 18,35-17,0 0,1-18,-1 0,18 17,-18-17,1 0,-1 0,1 0,-1 18,-17-18,17 0,0 0,1 0,-1 0,0 0,1 0,-1 0,0 0,1 0,-1 0,1 0,-1 0,0 0,1 0,-1 0,0 0,1 0,-1 0,0 0,1 0,-18 0,17 0,0 0,-17-18,0 18,17 0,-17-17,17 17,-17 0,-18-18,18 18,-36 0,36-18,-53 18,17-17,1 17,17-18,17 18,-17 0,1-17,-37 17,19 0,-18 0,35 0,17 0,-17-18,1 18,16 0,19 0,-19 0,1 0,17-18,1 18,-1 0,1 0,-1 0,0 0,-17 0,17 0,1 0,-1 0,0 0,1 0,-1 0,0 0,1 0,-1 0,-17 0,17 0,1 0,-1 0,0 0,-35-17,18 17,-53 0,53 0,-18 0,18 0,-1 0,1 0,17 0,-17-18,0 18,-1 0,1 0,-18 0,18 0,17 0,1 0,-1 0,0 0,1 0,-1 0,1 0,-1-18,0 18,1-17,-19 17,1-18,0 0,0 18,-18-17,-36-18,19 17,-89-17,53-18,-88 35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41:01.82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0,'0'17,"0"1,0 0,0-1,0 1,0 0,0 17,0-17,0-1,0 1,0-1,0 1,0 0,0-1,0 1,0 0,0-1,0 19,0-1,17-18,-17 19,0-19,0 1,0 0,18-1,-18 19,0-19,0 1,0 0,18 17,-18 0,0-17,17-1,-17 1,18 0,-18-1,0 1,0 0,0 17,17-18,-17 1,0 0,0-1,0 1,0 0,18-1,-18 1,0 0,0-1,0 1,0-1,0 1,18 17,-18 1,0-19,0 1,0 17,0-17,0 0,17-1,-17 18,0-17,0 0,0-1,0 19,0-19,0 19,0-1,18-18,-18 1,0 0,0 17,0-17,0-1,0 19,0-1,0-18,0 19,0 17,0-36,0 19,0-19,0 19,0-1,0-18,18 19,-18-1,0-17,0-1,0 1,0 0,0 17,0 0,0-17,17-1,-17 1,0 0,0-1,0 36,0 0,0-35,0 17,0 0,0-17,0 0,0-1,0 19,0-19,0 18,0 1,0-19,0 1,0 17,0-17,0 17,0-17,0 17,0 0,18 1,-18-1,0-17,0 52,0-35,0 18,0 0,0-17,0 16,0-16,0-1,0 0,0 1,0-1,18-18,-18 1,0 17,17 1,-17-1,0 0,0 0,0 1,0-1,0 0,18 18,-18 35,0-52,0-1,0-17,0 17,0 0,0 0,0 18,0-17,0-1,0 0,0 0,0 1,17-1,-17-17,0 17,0 0,0 1,0-19,0 1,0 35,0-18,0 0,0 1,0-1,0-18,0 1,0 0,0-1,0 19,0-19,0 1,0 17,0 0,0 1,18 17,-18 17,0-52,0 52,18 1,-18 0,0-36,0 35,0-52,0 53,0-36,0 18,0-18,0 18,0-18,0 1,0-1,0 0,17 0,-17 1,0-19,0 54,0-54,0 1,0 17,0-17,0 17,0 18,0-18,0 1,18-1,-18 0,0 1,0-1,0-17,0-1,0 18,0 1,0-1,0 18,0-18,0 36,0-18,0 0,0-18,0 0,0 18,0-35,0 52,-18-34,18-1,0-18,0 19,0-19,0 19,0-1,0 0,0 0,0-17,0 35,0-35,0 17,0-17,-17-18,17 17,0 18,0 1,0-19,0 36,0-35,0 35,0-35,0 17,-18-18,18 19,-18-1,18-17,0-1,0 19,0-1,0 0,0-17,0 17,0 0,0-17,0 0,0-1,0 18,0 1,0-19,0 19,0 17,0-36,-17 1,17 0,0 17,0-18,0 19,0-19,0 1,-18 17,18 1,0-19,0 18,0-17,0 0,0 17,-17-35,17 35,-18 1,18-1,-18-18,18 36,-17-17,17-19,0 19,0-1,-18-35,18 35,0 0,0-17,0 17,0-17,0 0,0-1,0 1,0 0,0 17,0-18,0 1,0 0,0-1,0 1,0 0,0-1,0 1,0 0,0-1,0 1,0-1,0 1,0 0,0-1,0 19,0-19,0 1,0 0,18-1,-18 1,0 0,0-1,0 1,17-18,-17 17,0 1,0 17,0 18,0 18,0-18,0 17,0-34,0-1,-17 0,17 0,0-17,0 0,0 17,0-17,0-1,0 19,0-19,0 18,0-17,0 0,0-1,0 19,0-1,0 0,0 0,0 18,0 0,0-35,0 17,0-17,0 17,0 0,0-17,0 17,0-17,17 17,-17 1,0-1,0 0,0 0,0 1,0-19,0 1,0 17,0-17,0 35,0-36,18 1,-18 0,0-1,0 1,0 17,0 0,0-17,0 17,18 1,-18-1,0 18,0-35,0-1,0 18,0 18,17 0,-17-35,0 17,0 0,0 1,0 52,0-53,18 0,-18 1,0 17,0-18,0 0,17 1,-17-1,0 0,0 18,0-18,0-17,0 35,0-36,0 36,18-17,-18-1,0 18,0-18,0 18,0 0,0 0,0 17,18-17,-18-17,0-1,0 0,0 0,17 1,-17-1,0-17,18 17,-18 0,0 0,0 1,0-1,0 0,18 1,-18-1,0 18,0-18,0 0,0 18,17-17,-17-1,0 0,0 0,0-17,0 17,0 1,0-1,0 0,0 0,18 1,-18-19,0 19,0-1,0 0,0-17,0-1,0 1,0 17,0 1,0-1,0 0,0-17,0 17,0-17,0 17,0-17,0-1,0 19,0-19,0 1,0 17,0-17,0 35,0-36,0 1,0 0,0-1,0 1,0 17,0-17,0-1,0 1,0 0,0-1,0 1,0 0,0-1,0 1,0 0,0-1,0 1,0-1,0 1,0 0,0-1,0 1,0 0,0-1,0 1,0 0,0-1,0 1,0-1,0 1,0 0,0-1,0 19,-18-19,18 1,0 0,0-1,0 1,0 0,0-1,0 1,0-1,0 19,0-19,0 1,0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42:32.61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0,'35'0,"18"53,17-17,-17-19,-17 19,17-19,-18 19,53 16,0-16,0-19,1 54,-36-36,88 18,-71-18,-17-17,0 35,-18-18,-17-17,17-1,-17-17,0 0,-18 18,17-18,1 18,-18-1,17 1,1 0,0-18,-18 17,17-17,1 0,-18 18,18-18,-18 18,0-1,17-17,-17 18,18-18,-18 18,18-18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42:35.63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0,'88'35,"18"18,-36 0,18 0,1 18,-1-1,0-35,35 18,-34 18,-1-36,0 36,-53-54,36 36,-36-35,-17-18,-1 0,-17 18,18-1,0 1,-1-18,1 17,0 1,-18 0,17-18,1 0,-18 17,18-17,-18 18,17-18,-17 18,18-18,-18 17,0 1,-18 17,-70 1,0 34,-36-17,-34 18,34-1,-35 36,18-53,35 17,18-34,35 17,18-36,17-17,1 18,-1-18,18 18,-18-18,1 0,-1 17,18 1,-17-18,-1 0,18 17,0 1,35 17,0 1,-17-19,17 19,1-19,17 18,35 1,0 17,71 17,-106-35,70 18,-70-17,35-19,-35 36,0-35,-18 0,1 17,-1-18,18 1,-18 0,18-1,-35 1,35 0,-36-18,-17 17,53 1,-35-18,-1 18,1-18,17 17,18 1,-18-1,18 36,0-35,-17 0,-19-18,-17 17,18-17,0 0,-18 18,-36 0,36-1,-17 1,17-1,-53 1,17 17,-52 36,18-36,-19 18,-16 0,-125 71,72-54,34-17,1-18,52 1,-17-19,35 18,0-17,35-18,1 18,-19-18,36 17,-17-17,-1 18,1-18,-1 0,0 0,1 18,-1-1,0-17,18 18,-17 0,-1-18,18 17,-18-17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42:38.53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40,'35'0,"89"-18,34 18,-16 0,34 0,36 0,-36 0,0 0,-70 0,-18 0,-17 0,-36 0,1 18,-19-18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17:35.83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194 392,'0'18,"0"17,0-17,0-1,0 18,0-17,0 0,0-1,0 1,0 0,0-1,0 1,0 0,0-1,0 1,0-1,0 1,0 0,18-1,0-17,-18 36,17-36,1 17,0 19,-1-19,-17 1,18 0,0-1,-1-17,1 0,-18 18,17-1,1 1,0 0,-1-18,1 35,0-35,-1 0,-17 18,18-18,17 17,-17 1,-1-18,19 0,-36 18,35-1,-17-17,-1 18,1-1,0-17,-1 0,1 0,-1 0,1 0,0 0,-1 0,19 0,-19 0,1 0,0 0,-1 0,19 0,-19 0,1 0,-1 0,1-17,-18-1,18 18,-1-17,1-1,0 0,-1 1,1-19,0 1,-18 17,17 1,1-18,-1 17,1 0,0-17,-18 0,17-1,-17 19,18-19,-18 1,0-18,0 18,0 0,0-1,0 1,0 0,0 0,-18-1,1 19,17-19,-18 19,0-1,1 1,17-1,-18 0,18 1,0-1,-35 0,17-17,1 17,-1 18,0-17,-17-1,35 0,-35 18,35-17,-18-1,-17 18,35-17,-35 17,17 0,0 0,1-18,-1 18,0 0,-17 0,0 0,17 0,1 0,-1 0,-35 0,18 0,-18 0,0 18,18-1,-36 1,36-1,0 1,-36 0,71-1,-35-17,-1 36,1-36,35 35,-18-17,1-1,-1-17,1 18,-1 17,-17-17,35-1,0 1,-18 0,18-1,-18-17,18 18,0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42:39.96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0 144,'53'0,"88"-17,71-19,-36 19,36-19,-54 36,-17-17,-52-1,-19 18,18 0,-70 0,0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42:41.07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0,'18'0,"88"17,88 36,265 88,-142-17,18 17,-35-18,-88-35,-18 18,0-35,-36 35,1-18,-71-18,-35-34,-17-1,-19-17,1-18,-18 17,18 1,-1-18,1 18,-18-1,0-34,-35-54,-18-52,17-1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42:41.62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1678 0,'-18'0,"-34"53,-19 0,0 35,-17 18,-18 17,18-35,-18 18,36-18,-1 1,-17-19,35 54,-17-36,17 0,-18 18,18-36,-17 36,34-17,-69-1,69 0,1-53,-18 36,18-36,-1 0,19 1,-1-19,-17 1,35-1,-18 1,1-18,17 18,-18-1,0-17,18 18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42:42.68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2125 81,'0'0,"-53"0,-18-17,36-1,-35 18,34 0,1-17,0 17,17 0,-17-18,17 18,1 0,-1 0,0 0,1 0,-1 0,-17 0,17 0,0 0,-34 0,34 0,-53 0,18 0,-17 0,-1 0,1 0,-18 0,35 0,0 0,17 0,1 18,-18-18,18 35,-36 0,18 0,18 1,-53 34,17 18,-17 1,-18 16,36-16,35-1,-18 35,35-17,-35 18,35 52,18 0,-35 18,35-17,0-1,0-35,35 71,-17-124,35 36,18-1,-1 1,18 34,18-34,-35-36,17 35,0 1,-35-18,18-18,-1-35,18 53,-17-53,17 52,18-16,-18-19,36 36,-1-35,-35 17,18 18,88 35,-106-71,-52-52,-19-18,54 70,17-52,0 17,36 18,-36-17,-35-1,17-18,-17 1,18-18,-18 0,35 0,35 0,1 0,-18-18,-18 1,-35-18,35 17,0-53,0 1,1-18,-1-36,0 18,-17-17,-1 35,1-36,17-35,-35 36,-36 17,1 18,-18-18,0 36,0-72,-35 19,35 17,-36-17,36-18,-17 70,-18-52,17-1,0 53,-17-52,0 35,-18-18,18 18,-18-71,0 71,-18-36,-52-34,52 87,18 18,-17-17,17 17,-18 17,18 19,0-54,-53 1,1 34,-19-52,18 18,-35 34,18-52,-1 53,1-18,-1 0,19 18,16-1,1 1,53 18,-18 17,18-18,17 18,0-18,1 18,-1 0,-17 0,17 0,-17 0,0 0,-18 0,-18 0,1 18,-19 0,1 17,0 0,17-17,36-1,-35 19,34-19,1 1,0-18,17 0,18 18,-17-18,17 17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42:45.54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7 0,'0'53,"0"53,0 0,0 105,0-69,0-1,0-35,0 17,0-52,0 34,0-16,18 16,-18-34,18 17,-1-17,-17 17,18 0,-1-17,-17 17,18-18,0 1,17-18,-35 0,0-36,18 1,-18 17,17 18,1-17,-18 16,18-16,-18-1,35 18,-35-35,0 17,18 0,-18 18,17-18,-17 1,35 34,-17-35,-18 1,18-1,-18 18,17 0,1 53,0-36,-1 1,-17-36,18 0,-18-17,0 17,0-17,18 0,-18 17,17 0,18 36,-35-36,18 18,0-18,-18 18,17-18,-17 1,0-1,18 0,0 0,-18 1,0 17,35 17,-35 1,18-18,-18 35,0-35,17 0,-17 17,0-17,18-18,-18 1,0-1,0 0,0 1,17-1,-17 0,0-17,0-1,0 1,0 0,0-1,0 1,0 0,0 17,18-18,-18 1,0 17,0-17,0 0,18-18,-18 17,0 1,35 53,-17 17,17 35,0-52,-35 17,18-18,0 89,-18-53,17-18,18-17,-17 17,-18-17,0-36,18 0,-18-17,0-1,0 1,17-18,-17-35,0-71,0 0,0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42:47.89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0,'36'0,"69"0,-16 17,-1 19,-18-19,19-17,105 53,-106-35,-18-1,19 19,-1-19,-35 1,0-18,-18 18,-17-18,-1 0,-17 17,18-17,-18 18,17-18,1 0,0 0,-1 18,1-1,0-17,-18 18,17-18,-17 18,0-1,-17 54,-19 17,-17 18,-52 52,-36 72,35-71,53-89,-18 18,36-35,-18 0,18-18,-1 18,1-35,18 0,-19 17,36-17,-17-18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44:06.27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2299 469,'-35'0,"-18"0,0 0,-35-18,17 18,1-17,-1 17,-35-18,53 18,-53 0,-17-18,52 18,1 0,17 0,0-17,18 17,17-18,1 18,-19 0,19 0,-1 0,0 0,1 0,-1 0,0 0,1 0,-1 0,0 18,-17-1,18 1,-1 0,0 17,18-17,-35 17,17 0,1 0,-1 1,0-1,18 0,-17 0,17 1,-18-19,1 19,17-19,0 1,-18 17,18-17,0 17,-18-17,18-1,0 1,0 17,0-17,0 17,0 1,0-1,0-18,0 19,0-19,0 19,0-1,18 0,0 0,-1 18,1-35,-1 17,1 1,0-19,-1 19,1-19,0 1,-1-1,1 1,0 0,-1-18,-17 17,18 1,17 0,-17 17,88 0,-53-17,88 52,176-52,-246-18,123 18,0 17,17-35,-69 0,-1-35,-36 35,-34-36,-18 19,-18-1,0 0,18-17,-17 18,-1-1,-17-17,17 17,-17-17,17-1,-18 19,1-18,0 17,-18 0,17-17,1 35,-18-35,18 17,-18-17,0 17,0 0,0-17,0 18,-18-36,18 35,-18-17,-17-53,0 52,0-34,-1 34,1-16,0 16,17-34,-17 34,17 1,-17 0,-18 0,35-1,1 1,17 17,-18 1,0 17,1-36,-1 19,0 17,1-18,-1 1,18-1,-35-17,17 17,1 0,-1 1,-17-1,17 0,0 1,18-1,-35 1,18-19,-54 19,36-1,-1 0,-17 18,18-17,0-1,0 0,-1 1,1-1,0 18,-18-18,-18 1,1-18,17 35,-35-18,35 18,-35-18,35 18,0 0,-35 0,52 0,1 0,-18 0,0 0,18 0,-18 0,0 0,-18 0,36 0,-18 18,36-18,-19 18,19-18,-54 17,18 1,18-1,0 1,-1 0,1 17,0-17,0-1,-36 1,36 0,-1 17,1-17,-18 17,18-18,0 19,17-19,-17 1,17 0,1-1,-1 1,0-18,18 18,0 17,-17-18,-1 1,18 0,0-1,0 19,0-1,0 0,0 0,0 1,0-1,18 18,-1 18,1-19,17 1,0 18,1-1,17 1,17-18,1 53,-18-53,35 0,-18 0,54 17,-71-17,0-18,17-17,-34 17,16 0,19 1,0 17,-1-18,-17 0,0 18,18-35,-54-1,36 19,18-19,52 36,54-17,-142-19,53 18,-17-35,-36 18,71-18,-36 0,177-18,-141 1,70-54,-70 1,-71 52,18-17,-17-1,-1-16,-17 16,-1 1,19 0,-1-1,-35-16,17 16,1 1,0 17,-18-17,0 17,0-17,0 0,0-18,0 18,0-1,0-17,0 18,0 0,-18 0,0-1,1 1,-1 0,18 0,-17-1,-1 1,0-18,1 18,-1 0,0-1,1 1,-1-36,-17 18,35 36,-18-36,-35 18,36-1,17 19,0-1,0 0,-18 18,18-17,-18 17,18-18,-17 1,-1-1,0-17,1 17,-1 0,-17-17,17 17,-17 1,17-1,-17 1,17 17,18-18,-35 0,17 18,-17 0,0-17,-18-1,18 18,-36-35,1 17,-19 0,36 1,-35-1,18-17,34 35,1-18,0 18,0 0,35-17,-18 17,0 0,1 0,-1 0,0 0,1 0,-1 0,0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48:44.97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0 459,'0'-18,"18"18,0 0,-18-18,17 18,1-17,0-1,-1 18,-17-18,18 18,-1 0,19-17,-19 17,1-18,0 18,-1-17,1 17,0 0,-1 0,1 0,17-18,0 18,1 0,-19 0,1 0,0 0,17 0,-17 0,-1 0,1 0,-1 0,19 0,-1-18,0 18,1 0,-19 0,18-17,-17 17,0 0,-1 0,-34 0,-1 0,-35-18,-35-17,-53-1,53 36,17-35,-17 17,35 1,0 17,18-18,0 18,17 0,18-17,0-1,53 18,17 0,-17 0,-17 0,34-35,-52 35,-1 0,-17-18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48:47.22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761 1594,'0'-18,"-18"-17,0 0,-17 17,0-53,-1 18,1 18,0-18,-71-106,88 107,-17-1,17-18,1 36,-1 0,1-1,-1 1,18 17,-18-17,18 17,0-17,-17 18,17-1,0 0,0 1,0-19,0 1,0 0,0-1,0-16,0 16,0 1,0 0,0 17,0 0,0 1,17-1,-17 1,0-1,18 0,0 1,-18-1,0 0,0 1,17-1,-17 0,18 18,-1-17,1 17,0 0,-1 0,1-18,0 18,-1 0,19 0,16-17,-34 17,17-18,1 18,-19-18,1 18,0 0,-1 0,19 0,16 0,-16 0,-19 0,19 0,-19 0,1 0,0 0,17 0,-18 0,1 0,0 0,-1 0,1 0,-18 18,-35 0,-18-1,-35 36,35-18,-35 1,-1 17,1-36,35 1,0 17,18-17,0-18,17 17,-17-17,0 18,17-18,0 18,1-18,17 17,-18-17,0 18,1-18,-1 18,0-1,1-17,17 18,-18 17,1-17,-1 17,0 0,1-17,17 17,-18-35,0 53,1-18,17 1,-18-1,18-17,0-1,0 1,0 0,0-1,0 1,0-1,0 1,0 17,0-17,0 17,0 1,0-1,18 18,-1 0,1-18,0 18,17 17,0 19,-17-36,-1-18,1 0,0-17,-18 17,17-35,1 18,-18 17,18-35,-18 18,17-1,1 1,0-1,-1-17,18 18,-17-18,0 0,17 0,0 18,1-18,52 0,-18 35,19-35,-37 0,1 0,36 0,-19 0,18 0,18 0,0 0,-35 0,17 0,-35 0,-18 0,-17 0,17 0,-18 0,1 0,0 0,-1 0,1 0,0 0,-1 0,1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50:09.66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18,'18'18,"70"-1,0 19,18-36,-18 17,-17-17,17 0,-18 18,-34-18,17 0,-18 0,0 0,-17 0,17 0,0 0,1 0,-1 17,-17-17,-1 0,18 0,-17 0,0 0,-1 0,19 0,-1 0,0 0,0 0,18 0,0 0,-17 0,-19 0,18 0,1 0,-1 0,-17 0,-1 0,1 0,17 0,-17 0,0 0,-1-17,1 17,-18-18,17 18,-17-17,-35-36,-53 17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17:38.49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776 125,'-18'0,"-17"-17,17 17,-17 0,17-18,-17 18,0-18,17 18,0 0,1-17,-1 17,1 0,-19-18,1 18,17-18,-17 18,17 0,1-17,-19 17,19 0,-18 0,17 0,0 0,1 0,-1 0,0 0,1 0,-1 0,0 0,1 35,-18 0,35-17,0 17,-18-35,0 36,18-19,0 1,0 17,-17-35,17 18,0-1,0 19,0-19,0 1,0 17,0-17,0 17,0-17,17-1,-17 1,18 17,-18-17,0 0,18 17,-18-18,17 19,-17-1,18 0,-1-17,-17 0,18-18,0 17,-1-17,1 18,0 0,-18-1,17 1,1 17,0-35,-1 18,1-1,-1 1,1 0,-18-1,18 1,17 17,-17-35,-1 35,19 1,-19-36,1 17,0 1,-1-18,1 0,-18 18,17-18,1 0,0 0,-1 0,1 17,0-17,17 0,0 0,0 0,1 0,-19-17,19 17,17-18,-36 18,18-18,-17 1,17-1,1 18,-36-18,17 1,1 17,17-35,-17 17,17-17,53-18,-52 17,-1 1,0 18,-17-1,-1 0,1 1,0-1,-1 0,1 1,0-1,17 0,-35-17,35 0,-17 17,-18 1,17 17,-17-18,0 0,0 1,0-1,0-17,0 17,0 0,-35-17,18-18,-36 36,17-36,19 35,-1 0,-35 1,18-1,35 1,-53-1,18 0,-1 1,-16-1,34 18,-17-18,-18 1,35 17,-53-18,19 18,16 0,-70-18,18 18,18 0,-18 0,35 0,0 18,35-18,0 18,1-18,-1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50:10.76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0,'35'0,"36"0,52 17,19-17,-1 36,17-36,-16 0,-1 0,0 0,0 0,-53 0,18 0,-53 0,-18 0,-17 0,-1 0,1 0,17 0,-17 0,0 0,-1 0,1 0,0 0,-1 0,1 0,17 0,0 0,-17 0,17 0,1 0,-1 0,18 0,17 0,-17 17,53-17,-71 0,18 0,-17 0,16 0,-16 0,-1 0,0 0,-17 0,17 0,-17 0,52 0,-34 0,17 0,-18 0,35 0,-34 0,17 0,-18 0,0 0,-17 0,17 0,0 0,18 0,-17 0,16 0,1 0,18 0,-18 0,0 0,-18 0,18 0,-35 0,17 0,0 0,0 0,1 0,-1 0,-17 0,-1 0,1 0,17 0,0 0,1 0,-1 0,0 0,1 0,-19 0,18 0,-17 0,0 0,-1 0,1 0,0 0,-1 0,1 0,35 0,-18 0,53 0,-52 18,-1-18,-17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4:27:42.41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1162 215,'-17'0,"-1"0,0-18,1 1,-1-1,-17 18,17 0,1-18,-1 18,0 0,1 0,-1-17,0 17,-17-18,-18 18,0-18,-35 18,53 0,0 0,-1 0,19-17,-19 17,36-18,-17 18,-1 0,0 0,1 0,-1 0,1 0,-1 0,0 0,-17 0,0 0,-18 18,17 17,1-35,35 18,-17-18,-1 17,18 1,0 0,0-1,0 18,-18 1,18 17,0 35,-17-35,17 53,-18-18,0 0,-17 18,17 17,18-70,-17 18,17-1,0-52,0 17,0 1,0-19,0 1,0-1,0 19,0-19,0 1,0 17,0-17,0 0,0-1,0 1,0-1,0 1,0 0,0 17,0-17,0-1,0 1,0 0,0-1,0 1,0-1,0 1,0 0,0-1,0 1,0 0,0-1,0 1,0 17,0-17,0 0,0-1,0 1,0-1,0 1,0 0,0-1,0 1,0 0,35-18,-17 0,17 0,0 17,36 19,-36-36,18 17,18-17,-36 0,0 18,-17-18,17 17,-17-17,17 0,-17 0,-1 18,19-18,-1 0,-18 0,1 0,0 0,-1 0,1 0,0 0,17 0,-17 0,-1 0,1 0,-1 0,1 0,0 0,-1 0,19 0,-19 0,19 18,-1-18,0 0,0 0,1 0,17 0,-36 0,19 0,16 0,1 0,18 0,-53 0,52 0,-17 0,18 0,17 0,-18 0,1 0,-1 0,-17 0,-17 0,-1 0,18 0,0 0,-18 0,36 0,-36 0,-17 0,70 0,-53 0,0 17,1-17,-1 0,0 0,0 0,-17 0,53 0,-36 18,0-18,0 0,1 0,-19 0,19 0,-1 0,0 0,0 18,18-18,36 0,-19 0,1 0,-1 0,36 0,70 0,-70 0,-18 0,-17 0,17 0,-17 0,-1 35,1-35,17 0,-17 18,17-18,-35 0,17 0,18 0,-35 0,53 0,-18 0,-17 0,-18 17,0-17,17 0,54 0,-54 18,-17-18,0 0,-17 0,16 0,1 0,36 0,-37 0,19 0,17 0,0 17,-17-17,17 0,-17 0,17 0,-35 0,0 0,17 0,18 0,-35 0,0 0,36 0,-54 0,18 0,17 0,1 0,-18 0,-18 0,0 0,18 0,0 0,-18 0,54 0,-54 0,18 0,0 0,17 0,-34 0,52 0,-35 0,-18 0,18 0,35 0,18 0,-36 0,-17 0,36 0,-19 0,18 0,-35 0,35-17,-17 17,17 0,-35 0,0 0,18 0,17 0,-18 0,1 0,35 0,-36 0,18 0,-17 0,70 0,35-35,-105 35,35 0,17-18,18 18,1 0,-1 0,17 0,-16 0,34 0,36 0,-71 0,-35 0,-1 0,19-18,17 18,-35 0,-18-17,-17-19,17 36,-18-17,54 17,17-18,-88 18,35 0,-17-18,17 18,-18 0,18-17,-35 17,0 0,-17-18,34 18,-17 0,0 0,0 0,35-35,-17 35,17 0,-35 0,17 0,19 0,-19 0,36 0,-18 0,-35 0,0 0,17 0,1 0,0 0,-1 0,1 0,17 0,-18 18,19-18,-19 0,18 0,-17 17,17-17,-35 0,0 18,-18-18,36 17,-18-17,-18 0,18 18,-18-18,0 18,1-1,17 1,0-18,0 18,-1-1,-16-17,-1 18,0 0,-17-18,17 17,0 1,1-18,34 17,-34 1,-1-18,18 35,17-17,-34-18,34 18,-17-1,18-17,-18 18,-1-18,1 18,36-18,-19 0,18 17,1-17,-19 0,36 18,-18-18,-17 0,34 0,-16 0,-19 35,36-35,-18 0,-17 0,17 0,18 0,-36 0,1 0,-18 18,17-18,1 0,0 0,17 0,-18 0,-17 0,35 0,18 0,-35 0,17 0,18 0,-36 0,19 0,-37 0,1 0,0 0,36 0,-19 0,36 0,-18 0,-35 17,0-17,0 0,35 18,-17-18,17 0,18 18,-18-18,18 0,-1 0,37 0,34 35,-35-35,-17 0,17 0,-71 0,36 0,0 0,-18 0,36 0,-1 0,-52 0,17 0,18 0,-1 0,19-35,-18 35,35-18,0 18,35 0,-17 0,-18-35,36 17,-36 18,17-17,-52 17,18-36,-54 19,89-1,-88 18,34-35,107 17,-88 0,-1-17,-17 35,0-18,-18 1,18-1,-18 18,-17-35,87 35,-52 0,0-18,0 18,17 0,-17 0,-35 0,17-17,-18 17,19 0,-19 0,36 0,53-18,-89-17,18 35,-17-18,17 18,-35-18,0 18,0-17,0 17,0-18,35 18,-17-17,17-1,-18 0,54-17,-36 17,18 1,35-19,-18 19,-17 17,18-18,-54 18,36 0,-18-17,-35 17,0-18,0 18,35 0,-17 0,-1 0,1 0,17-35,18 35,-18-18,-17 18,17-18,-18 18,19 0,-19-17,18-1,18 18,-18-18,-17-17,35 35,-36-18,-17 18,-17-17,16 17,37-18,-36 18,-18-17,18 17,0 0,0-18,-36 18,1 0,0 0,-18-35,-18-1,0-17,-17 18,35-18,-35-35,-18 0,35 35,0-35,-34 0,34 35,18 17,-35-34,17 17,-17 0,35 35,-18-17,0 17,1-17,-1 18,1-1,-1-17,0-18,1 17,-1 1,18 17,0 1,-18 17,18-18,0 1,0-1,-17-17,17 17,0 0,0 1,0-1,0-17,0 17,0 1,-18-1,18 0,0 1,0-1,0 0,-18 18,1 0,-1 0,-35 0,18 0,0 0,-1 0,1 0,-18 0,0 0,18 0,0 0,-1 0,1 0,-18 0,18 0,-18 0,0 0,18 0,-36 0,54 0,-72 0,-52 0,36 0,16 0,19 0,-18 18,17-18,-17 18,17-18,-17 0,35 17,-17-17,-19 0,37 0,-37 18,36-18,0 0,18 18,0-18,0 0,-1 0,1 0,0 0,-18 35,18-35,17 0,-17 0,-1 0,19 0,-1 0,1 0,-19 0,1 0,17 0,-17 0,0 0,-1 0,19 0,-1 0,-17 0,-18 0,35 0,1 0,-19 0,1 17,0-17,0 0,-1 0,19 0,-1 0,-17 0,0 0,-18 18,-18-18,36 0,-18 0,-18 0,-35 18,36-18,-1 0,-17 0,18 0,-72 17,107-17,18 0,-1 0,0 0,1 0,-1 0,0 0,1 0,-1 0,0 0,-17 0,18 0,-19 0,1 0,17 0,1 0,-1 0,0 0,1 0,-1 0,1 0,-19 0,19 0,-19 0,1 0,0 0,-18 0,-35 0,-36 0,36 0,17 0,-17 0,18 0,-19 0,37 0,-19 0,-17 0,53 0,-18 0,0 0,17 0,1 0,-18 0,18 0,-53 0,52 0,-16 0,-19 0,0 0,-17 0,71 0,-54 0,36 0,-18 0,18 0,-18 0,17 0,-17 0,-35 0,35 0,18-17,0 17,0 0,-18 0,-18 0,-17 0,35 0,0 0,18 0,-18 0,18-18,-36 18,53 0,-17 0,0 0,0 0,-18 0,-36 0,37-18,-37 18,-69 0,87 0,0 0,1 0,35 0,-18-17,17 17,-52 0,53 0,0 0,-1-18,1 18,17 0,-52 0,35 0,-1 0,-17-17,18 17,0 0,0 0,17 0,-35-18,18 18,0 0,-1-18,1 18,0 0,-1 0,1 0,-18-17,18 17,-18-36,-18 36,54 0,-18 0,-54 0,36-17,1 17,-37 0,-17 0,-35-18,0 18,18 0,52 0,-17 0,35 0,0 0,18 0,0 0,17 0,0 0,-17 0,17 0,1-18,-1 18,1 0,-1 0,-17 0,-1 0,-17 0,36 0,-18 0,17 0,0 0,1-17,-1 17,0 0,-17 0,17 0,-17 0,0 0,0 0,-1 0,19-18,-1 18,0 0,1 0,-1 0,0 0,-17 0,18 0,-19 0,-17 0,36 0,-19 0,19 0,-18 0,-1 0,1 0,0 0,-18 0,-18 0,54 0,-54 0,36 0,17 0,-17 0,0 0,-1 0,-17 0,18 0,17 0,-17 0,0 0,-18 0,18 0,-1 0,-17 0,18 0,0 0,0 0,17 0,0 0,1 0,-1 0,-17 0,17 0,-17 0,17 0,1 0,-1 0,-17 0,17 0,0 0,1 0,-1 0,1 0,-1 0,0 0,-17 0,17 0,1 0,-1 0,0 0,1 0,-1 0,0 0,1 0,-1 0,1 0,-1 0,0 0,1 0,-1 0,0 0,1 0,-1 18,0-18,1 0,-18 0,-1 0,1 0,0 17,-1-17,19 0,-54 0,36 0,-18 0,18 0,-1 0,-16 18,16-18,1 0,-18 18,35-18,-34 0,16 0,-34 0,-18 0,17 0,-17 0,17 0,-17 35,17-35,-17 18,18-18,-71 0,35 17,18-17,17 0,0 0,19 0,-1 0,17 0,-17 18,1-18,16 0,1 0,0 0,-1 0,19 0,-19 0,1 0,0 0,0 0,-1 0,19 0,-19 0,19 0,-1 0,1 0,-19 0,1 0,0 0,-1 0,19 0,-1 0,-17 0,0 0,-18 0,17 0,1 0,-53 0,17 0,-17 0,-35 0,52 0,1 0,34 0,1 0,0 0,17 0,-17 0,17 0,-17 0,17-18,1 18,-19 0,1 0,17 0,1 0,-18 0,-1 0,19-17,-19 17,19 0,-1 0,0 0,1 0,-18 0,-1 0,19 0,-1 0,0 0,1 0,-19 0,19 0,-1 0,-17 0,0 0,17 0,0 0,-17 0,17 0,1-18,-1 18,0 0,-17 0,0 0,-18 0,18 0,-1 0,-16-18,16 18,1 0,-18-17,0 17,18 0,-36-18,36 18,0 0,-18 0,0 0,18 0,17 0,0-18,1 18,-1 0,0 0,1 0,-1 0,1 0,-1 0,0 0,1 0,-1 0,0 0,1 0,-1 0,0-17,1 17,-36 0,0 0,-53 0,-35 0,35 0,18 0,-18 0,36 0,-19 17,36-17,1 0,-19 0,0 0,36 0,-18 0,0 0,-35 18,35-18,0 0,18 18,0-18,-1 0,1 0,18 0,-1 0,0 0,1 0,-1 0,0 17,1-17,-1 0,0 0,-17 0,18 0,-1 0,-17 0,17 0,-17 0,17 0,0 0,1 0,-1 0,0 0,-17 0,0 0,0 0,17 0,0 0,1 0,-1 0,0 0,1 0,-1 0,1 0,-1 0,-17 0,-1 0,1 0,0 0,0 0,-1 0,1 0,17 0,-17 0,17 0,1 0,-1 0,-17 0,17 0,1 0,-19 0,1 0,0 0,-1 0,19 0,-18 0,-1 0,1 0,0 0,-1 0,1 0,-18 0,18 0,0 0,-1 0,1 0,0 0,-18 0,18 0,-18 0,0 0,-35 0,-18 0,35 0,-88 0,71 0,18 0,-18 0,35 0,17 0,19 0,-19 0,1 0,-18 0,0 0,18 0,-18 0,0 0,18 0,0 0,17 0,0 0,-17 0,0 0,0 0,17 0,-17 0,-1 0,1 0,17 0,-17 0,18 0,-19 0,1 0,17 0,-17 0,0 0,17 0,-17 0,17 0,-17 0,0 0,17 0,0 0,1 0,-19 0,1 0,18 0,-1 0,-17 0,-1 0,19 0,-1 0,0 0,1 0,-1 0,-17 0,17 0,-17 0,17 0,1 0,-19 0,1 0,0 0,17 0,-17 0,0 0,-18 0,0 0,18 0,-18 0,-18 0,18 0,0 0,0 0,0 0,-17 0,17 0,0 18,0-18,18 0,-53 18,35-18,17 0,1 0,0 0,-18 0,35 17,-52-17,52 0,-17 0,35 18,-35-18,17 0,-17 0,-1 0,1 0,17 0,-17 0,0 0,0 18,17-18,-17 0,-1 0,19 0,-1 0,1 0,-19 0,19 0,-19 0,1 0,-18 0,0 0,0 0,-35 0,18 0,17 0,-36 0,19 0,-18 0,17 0,18 0,-17 0,34 0,1 0,17 0,-17 0,-18 0,36 0,-19 0,19 0,-1 0,0 0,1 0,-1 0,1 0,-19 0,1 0,0 0,-18 0,17 0,1 0,-18 0,0 0,18 0,0 0,-18 17,18-17,-1 0,-34 0,-1 0,36 0,0 0,17 0,-17 0,17 0,-17 0,17 0,1 0,-19 0,19 0,-1 0,-17-17,-1 17,19 0,-1 0,1 0,-1 0,0 0,1 0,-1 0,0 0,1 0,-19 0,19-18,-18 18,17 0,0 0,-17 0,17 0,-17 0,0 0,-1 0,1 0,18 0,-19 0,1 0,17 0,1 0,-1 0,0 0,1 0,-1 0,1 0,-1 0,0 0,1 0,-1 0,0 0,1 0,-1 0,0-18,1 18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10T04:43:08.95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248 205,'0'-17,"0"-1,18 0,0 18,-1-17,1-1,0 18,-18-18,17 18,-17-17,18 17,-1 0,1-18,0 18,-1 0,1 0,-18-17,18 17,-1 0,1 0,0 0,17 0,-17-18,-1 18,1 0,-1 0,1 0,0 0,-18-18,17 18,1 0,0 0,17 0,-17 0,-1 0,1 0,-1 0,1 0,0 0,-1 0,1 0,0 0,17 0,0 0,-17 0,17 0,-17 0,-1 0,1 0,0 0,17 0,-17 0,17 0,18 0,-36 18,19-18,-19 0,19 0,-19 0,19 0,-19 0,18 18,-17-18,17 0,1 17,-19-17,19 0,-1 18,0-18,18 0,0 17,-18-17,36 18,-18-18,-36 0,19 0,-36 18,17-18,1 0,0 0,-1 0,1 0,-1 0,1 17,0-17,17 0,0 0,-17 0,0 0,17 0,-18 0,19 0,-1 0,-17 0,-1 0,1 0,0 0,17 18,0-18,-17 0,35 0,-18 0,18 0,0 0,-18 0,36 18,-36-18,-17 0,17 0,0 0,0 0,-17 0,0 0,17 0,-17 0,-1 0,1 0,35 0,-36 0,19 0,17 0,-18 0,18 0,-18 0,0 0,1 0,-1 0,0 0,-17 0,-1 0,1 0,17 0,1 0,17 0,-18 0,-17 0,-1 0,18-18,-17 18,17 0,-17 0,0 0,-1 0,1 0,0 0,-1 0,1 0,-1 0,1-18,0 18,-1 0,1 0,0 0,-1 0,19 0,-19-17,18 17,-17-18,0 18,-1 0,1 0,0 0,-1-18,19 18,-19 0,1 0,0 0,-1 0,1 0,-1 0,19 0,-19 0,19 0,-19 0,1 0,17 0,-17 0,-1 0,1 0,0 0,-1 0,-17 18,18-18,0 18,-1-18,-17 17,18-17,0 18,-1-18,1 18,-1-1,-17 1,18-18,-18 18,0-1,0 1,0 0,18-18,-18 17,0 1,0-1,0 1,0 0,0-1,0 1,0 17,0-17,0 17,0-17,-18-1,18 1,0 0,-18-1,1 1,17 0,-18-1,18 1,-17 0,-1-1,18 1,-18-18,1 17,-1-17,18 18,-18-18,1 18,17-1,-18-17,0 0,18 18,-17-18,-1 0,1 0,-1 18,0-18,1 0,-1 0,-17 0,17 0,0 0,-17 0,18 17,-19-17,1 0,0 0,17 0,-17 0,35 18,-18-18,0 0,1 0,-1 0,1 0,-1 0,0 0,1 0,-1 0,0 0,-17 0,0 0,0 0,17 0,0 0,1 0,-1 0,0 0,1 0,-1 0,0 0,1 0,-1 0,1 0,-19 0,19 0,-19 0,19 0,-1 0,0 0,1 0,-1 0,0 0,1 0,-1 0,-17 0,17 0,1 0,-19 0,19 0,-36 0,35 0,-17 0,0 0,-1 0,-17 0,18 0,-53 0,70 0,1 0,-1 0,0 0,1 0,-19 0,19 0,-1 0,1 0,-19 0,19 0,-19 0,1 0,0 0,-18 0,18 0,-1 0,1 0,0 0,17 0,-52 0,34 0,1 0,35 18,-35-18,-1 0,1 0,0 0,0 0,17 0,-17 0,17 0,0 0,-17 0,18 0,-1 0,0 0,-17 0,0 0,17 0,-17 0,0 0,17 0,0 0,1 0,-1 0,-17 0,-1 0,19 0,-19 0,19 0,-18 0,-1 0,1 0,17 0,1 0,-19 0,19 0,-18 0,17 0,0 0,-17 0,17 0,1 0,-1 0,0 0,1 0,-1 0,1 0,-1 0,-17 0,-1 0,1 0,0 0,-1-18,1 18,18 0,-1 0,-17 0,17 0,0 0,-17 0,-18-18,36 18,-19 0,19 0,-1-17,0 17,1 0,-1 0,0 0,1 0,-1 0,1 0,-1 0,0 0,1 0,-1 0,0 0,1 0,-1-18,0 18,1 0,17-18,-18 18,0 0,1-17,-1 17,1-18,-19 18,19 0,-1-18,0 18,1 0,-1-17,0 17,1 0,-1-18,1 1,-1-1,0 0,1-17,-1 0,0 17,1 0,17 1,0-18,-18 35,18-36,0 19,-18 17,18-36,0 1,0 17,0 1,0-1,0 1,0-1,0 0,18 18,0 0,-1 0,1-17,0 17,-1 0,1 0,0 0,-1 0,-17 17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17:40.89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867 39,'-18'0,"1"0,-1 0,0 0,1 0,-1 0,-17 0,17-18,1 18,-1 0,-17-17,-1 17,19 0,-1 0,1 0,-1 0,0 0,1 0,-19 0,1 0,0 0,0 17,-1-17,1 18,0 0,-1-18,19 17,-1-17,-17 18,17 0,1-18,-1 17,0 1,18-1,-17 1,17 0,-18-18,18 17,-18 19,18-19,0 1,-17 0,17-1,0 1,0 0,0-1,0 1,0-1,0 1,0 0,0-1,0 1,0 0,0-1,0 19,17-36,-17 17,0 18,18 1,-18-1,0 18,0-18,18 0,-18 18,0-35,0 17,17 1,1 17,-18-36,18 1,-1 17,-17-17,18-1,-18 1,17 0,-17-1,18 1,0 0,-1-1,1 1,17-1,-17 1,0 0,-1-1,1 1,0 0,17-1,-18 1,19 0,-1 17,0-18,-17 1,0 0,17-18,0 35,-17-17,17-18,0 17,-17 1,0-18,-1 0,1 0,-1 0,1 0,17 0,-17 0,17 0,1-18,-1 1,-17-1,17-17,-18 17,19-17,-19 35,19-35,-19-1,1 1,17-18,0 18,-17 17,-18 1,18-19,-18 1,17 17,-17-35,18 36,0-36,-18 18,0 17,0 0,0 1,0-1,0-17,0 17,0-17,0 17,0 1,0-19,0 19,0-1,0 0,0 1,-18-1,-17 0,35 1,-18-1,0 1,1-1,-1-17,18 17,-17 18,-1-18,0 1,1 17,-1-18,0 0,1 1,-1 17,0-18,-17 18,0-17,0-19,-1 19,19-1,-1 0,0 1,1-1,-1 18,18-18,-18 18,1 0,-1 0,18-17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17:43.65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1114 247,'0'0,"0"-18,-18 18,0 0,18-18,-17 18,-1 0,0 0,1 0,-1 0,0 0,18-17,-17 17,-1 0,1 0,-1 0,-17 0,17 0,-17 0,17 0,0 0,1 17,-1-17,1 18,-19 0,19-1,-19 1,19-18,-1 18,-17-1,17-17,1 0,-1 18,-17-1,17 1,0 0,1-18,17 17,-18-17,18 18,-18-18,-17 35,0-17,17 17,1 0,-1-17,0 17,1-17,-1 0,0 17,18-17,0-1,0 1,-17 0,17 17,-18 0,18 0,-18 1,18 17,0-36,0 18,0-17,0 17,0 1,0-19,0 1,0 17,0-17,0-1,0 1,0 17,18 1,-18-19,0 1,0 17,0-17,18 0,-1-1,-17 18,18-17,0 0,-1-18,-17 17,18 1,-18 0,18-1,-1-17,1 18,-1 17,1-35,0 0,17 35,0-17,1 0,-19-1,1 1,0-18,-1 18,1-18,-1 17,1-17,0 0,-18 18,17-18,1 0,0 0,-1 0,19 0,-19 0,1 0,17 0,0 0,-17 0,0 0,17 0,-35-18,35 1,18 17,-18-18,36 0,-36 1,18-19,0 19,0-1,-18 1,-35-1,36 18,-19-18,1 1,17-1,0 0,-17 1,17-1,1 18,-1-18,-35 1,17 17,1-18,17 1,1-1,-19 0,1 1,17-1,-17 0,0 1,-1 17,1-18,-1-17,19 17,-36 0,35 1,-35-1,18 1,-18-1,17 18,-17-18,0 1,0-1,0 0,0 1,0-1,0 0,0-17,0 0,0 0,0-1,0 19,0-19,0 1,0 0,0 0,-17 17,17 0,0-35,-18 36,0-19,1 19,-1 17,0-18,1 1,-1-1,18 0,-17 1,-1-1,0 0,1 1,-1-1,-17 0,35 1,-18-1,0 18,1-17,-19-1,19 18,-36-18,0 1,0-19,-35 1,0 17,-18-34,18 34,-1-17,1-1,18 36,17 0,-18-17,36 17,-18 0,-17 0,-1 0,0 0,18 0,18 0,0 17,-18-17,18 0,17 0,-17 18,0 0,17-18,-17 0,17 17,0-17,18 18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17:52.59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71,'17'0,"18"35,1-17,-1-1,18 36,-35-53,-1 18,1-18,17 35,-17-17,17-1,0 1,-17 0,0-1,-1-17,19 18,-1-18,18 0,0 0,17 0,1 0,70-18,-35 1,17-36,1 35,-36-17,18-18,-18 0,-18 35,1 1,-36-1,36 0,-71 1,35 17,-17 0,-18-18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17:54.17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0 141,'18'0,"17"0,18 0,-18 18,18-1,0 1,0 17,0-17,0-1,-18 1,0 0,36 17,-53-35,-1 0,18 0,-17 0,0 18,-1-18,1 0,-18 17,18-17,17 0,-17 0,17 0,18 0,0 0,17 0,18 0,18 0,53-35,123-18,-211 35,-1 18,36-17,406-124,-389 123,-17-35,-18 35,-35 18,-35-17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9T06:18:32.87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0 511,'18'0,"-1"18,1-18,-1 18,1-18,-18 17,18 1,-18 0,17-18,1 0,0 0,35 0,176-53,-17 0,17-36,-18-16,54 16,-53 37,-18-1,-53 0,-18 35,-34 0,-54 18,-18 0,-17-17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5055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2887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6341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68106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0231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35274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99840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99069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61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834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3798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095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0981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1846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6501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41448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9124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12063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emf"/><Relationship Id="rId2" Type="http://schemas.openxmlformats.org/officeDocument/2006/relationships/customXml" Target="../ink/ink4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7.emf"/><Relationship Id="rId4" Type="http://schemas.openxmlformats.org/officeDocument/2006/relationships/customXml" Target="../ink/ink4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11.emf"/><Relationship Id="rId18" Type="http://schemas.openxmlformats.org/officeDocument/2006/relationships/customXml" Target="../ink/ink9.xml"/><Relationship Id="rId3" Type="http://schemas.openxmlformats.org/officeDocument/2006/relationships/image" Target="../media/image6.emf"/><Relationship Id="rId21" Type="http://schemas.openxmlformats.org/officeDocument/2006/relationships/image" Target="../media/image15.emf"/><Relationship Id="rId7" Type="http://schemas.openxmlformats.org/officeDocument/2006/relationships/image" Target="../media/image8.emf"/><Relationship Id="rId12" Type="http://schemas.openxmlformats.org/officeDocument/2006/relationships/customXml" Target="../ink/ink6.xml"/><Relationship Id="rId17" Type="http://schemas.openxmlformats.org/officeDocument/2006/relationships/image" Target="../media/image13.emf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10.emf"/><Relationship Id="rId5" Type="http://schemas.openxmlformats.org/officeDocument/2006/relationships/image" Target="../media/image7.emf"/><Relationship Id="rId15" Type="http://schemas.openxmlformats.org/officeDocument/2006/relationships/image" Target="../media/image12.emf"/><Relationship Id="rId10" Type="http://schemas.openxmlformats.org/officeDocument/2006/relationships/customXml" Target="../ink/ink5.xml"/><Relationship Id="rId19" Type="http://schemas.openxmlformats.org/officeDocument/2006/relationships/image" Target="../media/image14.emf"/><Relationship Id="rId4" Type="http://schemas.openxmlformats.org/officeDocument/2006/relationships/customXml" Target="../ink/ink2.xml"/><Relationship Id="rId9" Type="http://schemas.openxmlformats.org/officeDocument/2006/relationships/image" Target="../media/image9.emf"/><Relationship Id="rId14" Type="http://schemas.openxmlformats.org/officeDocument/2006/relationships/customXml" Target="../ink/ink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.xml"/><Relationship Id="rId13" Type="http://schemas.openxmlformats.org/officeDocument/2006/relationships/image" Target="../media/image21.emf"/><Relationship Id="rId18" Type="http://schemas.openxmlformats.org/officeDocument/2006/relationships/customXml" Target="../ink/ink19.xml"/><Relationship Id="rId26" Type="http://schemas.openxmlformats.org/officeDocument/2006/relationships/customXml" Target="../ink/ink23.xml"/><Relationship Id="rId3" Type="http://schemas.openxmlformats.org/officeDocument/2006/relationships/image" Target="../media/image16.emf"/><Relationship Id="rId21" Type="http://schemas.openxmlformats.org/officeDocument/2006/relationships/image" Target="../media/image25.emf"/><Relationship Id="rId7" Type="http://schemas.openxmlformats.org/officeDocument/2006/relationships/image" Target="../media/image18.emf"/><Relationship Id="rId12" Type="http://schemas.openxmlformats.org/officeDocument/2006/relationships/customXml" Target="../ink/ink16.xml"/><Relationship Id="rId17" Type="http://schemas.openxmlformats.org/officeDocument/2006/relationships/image" Target="../media/image23.emf"/><Relationship Id="rId25" Type="http://schemas.openxmlformats.org/officeDocument/2006/relationships/image" Target="../media/image27.emf"/><Relationship Id="rId2" Type="http://schemas.openxmlformats.org/officeDocument/2006/relationships/customXml" Target="../ink/ink11.xml"/><Relationship Id="rId16" Type="http://schemas.openxmlformats.org/officeDocument/2006/relationships/customXml" Target="../ink/ink18.xml"/><Relationship Id="rId20" Type="http://schemas.openxmlformats.org/officeDocument/2006/relationships/customXml" Target="../ink/ink2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3.xml"/><Relationship Id="rId11" Type="http://schemas.openxmlformats.org/officeDocument/2006/relationships/image" Target="../media/image20.emf"/><Relationship Id="rId24" Type="http://schemas.openxmlformats.org/officeDocument/2006/relationships/customXml" Target="../ink/ink22.xml"/><Relationship Id="rId5" Type="http://schemas.openxmlformats.org/officeDocument/2006/relationships/image" Target="../media/image17.emf"/><Relationship Id="rId15" Type="http://schemas.openxmlformats.org/officeDocument/2006/relationships/image" Target="../media/image22.emf"/><Relationship Id="rId23" Type="http://schemas.openxmlformats.org/officeDocument/2006/relationships/image" Target="../media/image26.emf"/><Relationship Id="rId10" Type="http://schemas.openxmlformats.org/officeDocument/2006/relationships/customXml" Target="../ink/ink15.xml"/><Relationship Id="rId19" Type="http://schemas.openxmlformats.org/officeDocument/2006/relationships/image" Target="../media/image24.emf"/><Relationship Id="rId4" Type="http://schemas.openxmlformats.org/officeDocument/2006/relationships/customXml" Target="../ink/ink12.xml"/><Relationship Id="rId9" Type="http://schemas.openxmlformats.org/officeDocument/2006/relationships/image" Target="../media/image19.emf"/><Relationship Id="rId14" Type="http://schemas.openxmlformats.org/officeDocument/2006/relationships/customXml" Target="../ink/ink17.xml"/><Relationship Id="rId22" Type="http://schemas.openxmlformats.org/officeDocument/2006/relationships/customXml" Target="../ink/ink21.xml"/><Relationship Id="rId27" Type="http://schemas.openxmlformats.org/officeDocument/2006/relationships/image" Target="../media/image28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27.xml"/><Relationship Id="rId13" Type="http://schemas.openxmlformats.org/officeDocument/2006/relationships/image" Target="../media/image34.emf"/><Relationship Id="rId18" Type="http://schemas.openxmlformats.org/officeDocument/2006/relationships/customXml" Target="../ink/ink32.xml"/><Relationship Id="rId26" Type="http://schemas.openxmlformats.org/officeDocument/2006/relationships/customXml" Target="../ink/ink36.xml"/><Relationship Id="rId3" Type="http://schemas.openxmlformats.org/officeDocument/2006/relationships/image" Target="../media/image29.emf"/><Relationship Id="rId21" Type="http://schemas.openxmlformats.org/officeDocument/2006/relationships/image" Target="../media/image38.emf"/><Relationship Id="rId34" Type="http://schemas.openxmlformats.org/officeDocument/2006/relationships/customXml" Target="../ink/ink40.xml"/><Relationship Id="rId7" Type="http://schemas.openxmlformats.org/officeDocument/2006/relationships/image" Target="../media/image31.emf"/><Relationship Id="rId12" Type="http://schemas.openxmlformats.org/officeDocument/2006/relationships/customXml" Target="../ink/ink29.xml"/><Relationship Id="rId17" Type="http://schemas.openxmlformats.org/officeDocument/2006/relationships/image" Target="../media/image36.emf"/><Relationship Id="rId25" Type="http://schemas.openxmlformats.org/officeDocument/2006/relationships/image" Target="../media/image40.emf"/><Relationship Id="rId33" Type="http://schemas.openxmlformats.org/officeDocument/2006/relationships/image" Target="../media/image44.emf"/><Relationship Id="rId2" Type="http://schemas.openxmlformats.org/officeDocument/2006/relationships/customXml" Target="../ink/ink24.xml"/><Relationship Id="rId16" Type="http://schemas.openxmlformats.org/officeDocument/2006/relationships/customXml" Target="../ink/ink31.xml"/><Relationship Id="rId20" Type="http://schemas.openxmlformats.org/officeDocument/2006/relationships/customXml" Target="../ink/ink33.xml"/><Relationship Id="rId29" Type="http://schemas.openxmlformats.org/officeDocument/2006/relationships/image" Target="../media/image42.emf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6.xml"/><Relationship Id="rId11" Type="http://schemas.openxmlformats.org/officeDocument/2006/relationships/image" Target="../media/image33.emf"/><Relationship Id="rId24" Type="http://schemas.openxmlformats.org/officeDocument/2006/relationships/customXml" Target="../ink/ink35.xml"/><Relationship Id="rId32" Type="http://schemas.openxmlformats.org/officeDocument/2006/relationships/customXml" Target="../ink/ink39.xml"/><Relationship Id="rId5" Type="http://schemas.openxmlformats.org/officeDocument/2006/relationships/image" Target="../media/image30.emf"/><Relationship Id="rId15" Type="http://schemas.openxmlformats.org/officeDocument/2006/relationships/image" Target="../media/image35.emf"/><Relationship Id="rId23" Type="http://schemas.openxmlformats.org/officeDocument/2006/relationships/image" Target="../media/image39.emf"/><Relationship Id="rId28" Type="http://schemas.openxmlformats.org/officeDocument/2006/relationships/customXml" Target="../ink/ink37.xml"/><Relationship Id="rId10" Type="http://schemas.openxmlformats.org/officeDocument/2006/relationships/customXml" Target="../ink/ink28.xml"/><Relationship Id="rId19" Type="http://schemas.openxmlformats.org/officeDocument/2006/relationships/image" Target="../media/image37.emf"/><Relationship Id="rId31" Type="http://schemas.openxmlformats.org/officeDocument/2006/relationships/image" Target="../media/image43.emf"/><Relationship Id="rId4" Type="http://schemas.openxmlformats.org/officeDocument/2006/relationships/customXml" Target="../ink/ink25.xml"/><Relationship Id="rId9" Type="http://schemas.openxmlformats.org/officeDocument/2006/relationships/image" Target="../media/image32.emf"/><Relationship Id="rId14" Type="http://schemas.openxmlformats.org/officeDocument/2006/relationships/customXml" Target="../ink/ink30.xml"/><Relationship Id="rId22" Type="http://schemas.openxmlformats.org/officeDocument/2006/relationships/customXml" Target="../ink/ink34.xml"/><Relationship Id="rId27" Type="http://schemas.openxmlformats.org/officeDocument/2006/relationships/image" Target="../media/image41.emf"/><Relationship Id="rId30" Type="http://schemas.openxmlformats.org/officeDocument/2006/relationships/customXml" Target="../ink/ink38.xml"/><Relationship Id="rId35" Type="http://schemas.openxmlformats.org/officeDocument/2006/relationships/image" Target="../media/image4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0573D-81B6-4D2D-AE07-0DBB394DDE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Letter Writing</a:t>
            </a:r>
          </a:p>
        </p:txBody>
      </p:sp>
    </p:spTree>
    <p:extLst>
      <p:ext uri="{BB962C8B-B14F-4D97-AF65-F5344CB8AC3E}">
        <p14:creationId xmlns:p14="http://schemas.microsoft.com/office/powerpoint/2010/main" val="1886892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183" y="193965"/>
            <a:ext cx="10372436" cy="868218"/>
          </a:xfrm>
        </p:spPr>
        <p:txBody>
          <a:bodyPr/>
          <a:lstStyle/>
          <a:p>
            <a:r>
              <a:rPr lang="en-US" sz="1800" dirty="0">
                <a:latin typeface="Arial" pitchFamily="34" charset="0"/>
                <a:cs typeface="Arial" pitchFamily="34" charset="0"/>
              </a:rPr>
              <a:t>You are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Gaurav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. Write a letter to your friend Sanjay, inviting him to your birthday party. Give details regarding the day, time, venue, etc. Add interesting details like theme, dress code, etc.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06764"/>
            <a:ext cx="11333018" cy="55787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     Gandhi </a:t>
            </a:r>
            <a:r>
              <a:rPr lang="en-US" dirty="0" err="1"/>
              <a:t>Maidan</a:t>
            </a:r>
            <a:endParaRPr lang="en-US" dirty="0"/>
          </a:p>
          <a:p>
            <a:pPr>
              <a:buNone/>
            </a:pPr>
            <a:r>
              <a:rPr lang="en-US" dirty="0"/>
              <a:t>      Patna</a:t>
            </a:r>
          </a:p>
          <a:p>
            <a:pPr>
              <a:buNone/>
            </a:pPr>
            <a:r>
              <a:rPr lang="en-US" dirty="0"/>
              <a:t>     33, Khan </a:t>
            </a:r>
            <a:r>
              <a:rPr lang="en-US" dirty="0" err="1"/>
              <a:t>Gali</a:t>
            </a:r>
            <a:br>
              <a:rPr lang="en-US" dirty="0"/>
            </a:br>
            <a:r>
              <a:rPr lang="en-US" dirty="0"/>
              <a:t>Delhi</a:t>
            </a:r>
          </a:p>
          <a:p>
            <a:pPr>
              <a:buNone/>
            </a:pPr>
            <a:r>
              <a:rPr lang="en-US" dirty="0"/>
              <a:t>      21 August 2018</a:t>
            </a:r>
          </a:p>
          <a:p>
            <a:pPr>
              <a:buNone/>
            </a:pPr>
            <a:r>
              <a:rPr lang="en-US" dirty="0"/>
              <a:t>      Dear Sanjay</a:t>
            </a:r>
          </a:p>
          <a:p>
            <a:pPr algn="just">
              <a:buNone/>
            </a:pPr>
            <a:r>
              <a:rPr lang="en-US" dirty="0"/>
              <a:t>      I am sure that you are absolutely fine there. You will be </a:t>
            </a:r>
            <a:r>
              <a:rPr lang="en-US"/>
              <a:t>happy to know </a:t>
            </a:r>
            <a:r>
              <a:rPr lang="en-US" dirty="0"/>
              <a:t>that we are celebrating my birthday next month. You are cordially invited to my birthday party on 25th August and your arrival will be a great </a:t>
            </a:r>
            <a:r>
              <a:rPr lang="en-US" dirty="0" err="1"/>
              <a:t>honour</a:t>
            </a:r>
            <a:r>
              <a:rPr lang="en-US" dirty="0"/>
              <a:t> for me. </a:t>
            </a:r>
          </a:p>
          <a:p>
            <a:pPr algn="just"/>
            <a:br>
              <a:rPr lang="en-US" dirty="0"/>
            </a:br>
            <a:r>
              <a:rPr lang="en-US" dirty="0"/>
              <a:t>The party will be at Archie’s Place, Nehru Park from 4:00 to 7:00 PM. As the party is based on ‘Fancy Dress’ theme, please wear a dress as suitable to the occasion and of your choice. It will be full of fun as I have arranged a Mask game, a ‘</a:t>
            </a:r>
            <a:r>
              <a:rPr lang="en-US" dirty="0" err="1"/>
              <a:t>Spidey</a:t>
            </a:r>
            <a:r>
              <a:rPr lang="en-US" dirty="0"/>
              <a:t>’ web game and a never – seen – before neon light and music show. I am very excited as I am going to wear the special </a:t>
            </a:r>
            <a:r>
              <a:rPr lang="en-US" dirty="0" err="1"/>
              <a:t>Spidey</a:t>
            </a:r>
            <a:r>
              <a:rPr lang="en-US" dirty="0"/>
              <a:t> costume designed by my sister. </a:t>
            </a:r>
          </a:p>
          <a:p>
            <a:pPr algn="just">
              <a:buNone/>
            </a:pPr>
            <a:r>
              <a:rPr lang="en-US" dirty="0"/>
              <a:t>      Please come along with uncle and aunt, and grace the occasion. </a:t>
            </a:r>
          </a:p>
          <a:p>
            <a:pPr algn="just"/>
            <a:br>
              <a:rPr lang="en-US" dirty="0"/>
            </a:br>
            <a:r>
              <a:rPr lang="en-US" dirty="0"/>
              <a:t>Waiting for your confirmation.</a:t>
            </a:r>
          </a:p>
          <a:p>
            <a:pPr algn="just"/>
            <a:endParaRPr lang="en-US" dirty="0"/>
          </a:p>
          <a:p>
            <a:pPr>
              <a:buNone/>
            </a:pPr>
            <a:r>
              <a:rPr lang="en-US" dirty="0"/>
              <a:t>      </a:t>
            </a:r>
            <a:r>
              <a:rPr lang="en-US" dirty="0" err="1"/>
              <a:t>Gaurav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4578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25450" y="120650"/>
              <a:ext cx="11118850" cy="952500"/>
            </p14:xfrm>
          </p:contentPart>
        </mc:Choice>
        <mc:Fallback xmlns="">
          <p:pic>
            <p:nvPicPr>
              <p:cNvPr id="24578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9619" y="57509"/>
                <a:ext cx="11150152" cy="107878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4579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0550" y="2527300"/>
              <a:ext cx="1752600" cy="311150"/>
            </p14:xfrm>
          </p:contentPart>
        </mc:Choice>
        <mc:Fallback xmlns="">
          <p:pic>
            <p:nvPicPr>
              <p:cNvPr id="24579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74741" y="2465976"/>
                <a:ext cx="1783858" cy="433798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B9ACC-78C1-45EE-8224-973F8F99D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80518"/>
          </a:xfrm>
        </p:spPr>
        <p:txBody>
          <a:bodyPr/>
          <a:lstStyle/>
          <a:p>
            <a:r>
              <a:rPr lang="en-IN" dirty="0"/>
              <a:t>Points to 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A5DFA-A8A0-4A99-925A-E7FFCC122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055" y="1496292"/>
            <a:ext cx="10935853" cy="47521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A letter is one person's written message to another pertaining to some matter of common concern.</a:t>
            </a:r>
            <a:br>
              <a:rPr lang="en-US" sz="3600" dirty="0">
                <a:latin typeface="Arial" pitchFamily="34" charset="0"/>
                <a:cs typeface="Arial" pitchFamily="34" charset="0"/>
              </a:rPr>
            </a:br>
            <a:r>
              <a:rPr lang="en-US" sz="3600" dirty="0">
                <a:latin typeface="Arial" pitchFamily="34" charset="0"/>
                <a:cs typeface="Arial" pitchFamily="34" charset="0"/>
              </a:rPr>
              <a:t>Letters are of two types –</a:t>
            </a:r>
          </a:p>
          <a:p>
            <a:pPr>
              <a:buNone/>
            </a:pP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1.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 Formal Letter</a:t>
            </a:r>
          </a:p>
          <a:p>
            <a:pPr>
              <a:buNone/>
            </a:pP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2.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Informal Letter</a:t>
            </a:r>
          </a:p>
        </p:txBody>
      </p:sp>
    </p:spTree>
    <p:extLst>
      <p:ext uri="{BB962C8B-B14F-4D97-AF65-F5344CB8AC3E}">
        <p14:creationId xmlns:p14="http://schemas.microsoft.com/office/powerpoint/2010/main" val="211226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Formal Letter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692" y="1228436"/>
            <a:ext cx="10344726" cy="534785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A Letter written for a formal purpose is called a Formal letter. It addresses a serious issue.</a:t>
            </a:r>
            <a:br>
              <a:rPr lang="en-US" sz="1400" dirty="0">
                <a:latin typeface="Arial" pitchFamily="34" charset="0"/>
                <a:cs typeface="Arial" pitchFamily="34" charset="0"/>
              </a:rPr>
            </a:br>
            <a:r>
              <a:rPr lang="en-US" sz="1400" dirty="0">
                <a:latin typeface="Arial" pitchFamily="34" charset="0"/>
                <a:cs typeface="Arial" pitchFamily="34" charset="0"/>
              </a:rPr>
              <a:t>Let us discuss the types of formal letter -</a:t>
            </a:r>
          </a:p>
          <a:p>
            <a:pPr>
              <a:buNone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    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Types of Formal letter</a:t>
            </a:r>
          </a:p>
          <a:p>
            <a:pPr>
              <a:buNone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     1. Letter to the Editor</a:t>
            </a:r>
          </a:p>
          <a:p>
            <a:pPr>
              <a:buNone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	2. Letter to the Government Agency</a:t>
            </a:r>
          </a:p>
          <a:p>
            <a:pPr>
              <a:buNone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	3. Letter to the police</a:t>
            </a:r>
          </a:p>
          <a:p>
            <a:pPr>
              <a:buNone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	4. Letter to the Principal</a:t>
            </a:r>
          </a:p>
          <a:p>
            <a:pPr>
              <a:buNone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	5. Placing Order</a:t>
            </a:r>
          </a:p>
          <a:p>
            <a:pPr>
              <a:buNone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	6. Letter of complaint </a:t>
            </a:r>
          </a:p>
          <a:p>
            <a:pPr>
              <a:buNone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	7. Inquiry letter</a:t>
            </a:r>
          </a:p>
          <a:p>
            <a:pPr>
              <a:buNone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	8. Business letter</a:t>
            </a:r>
          </a:p>
          <a:p>
            <a:pPr>
              <a:buNone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	9. Application for Job Application</a:t>
            </a:r>
          </a:p>
          <a:p>
            <a:pPr>
              <a:buNone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	10. Letter to the Bank Manager</a:t>
            </a:r>
          </a:p>
          <a:p>
            <a:pPr>
              <a:buNone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	11. Invitation</a:t>
            </a:r>
          </a:p>
          <a:p>
            <a:pPr>
              <a:buNone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	12. Resignation Letter</a:t>
            </a:r>
          </a:p>
          <a:p>
            <a:pPr>
              <a:buNone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	13. Leave Application</a:t>
            </a:r>
          </a:p>
          <a:p>
            <a:pPr>
              <a:buNone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727" y="323274"/>
            <a:ext cx="11573163" cy="627149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dirty="0"/>
              <a:t> </a:t>
            </a:r>
            <a:r>
              <a:rPr lang="en-US" sz="2400" b="1" dirty="0"/>
              <a:t>Format of a Formal Letter</a:t>
            </a:r>
            <a:r>
              <a:rPr lang="en-US" sz="2400" dirty="0"/>
              <a:t> –</a:t>
            </a:r>
          </a:p>
          <a:p>
            <a:pPr>
              <a:buNone/>
            </a:pPr>
            <a:br>
              <a:rPr lang="en-US" sz="2400" dirty="0"/>
            </a:br>
            <a:r>
              <a:rPr lang="en-US" sz="2400" dirty="0"/>
              <a:t>1. Sender’s address: The address and contact details of the sender are written here. Include email and phone number, if required or if mentioned in the question.</a:t>
            </a:r>
            <a:br>
              <a:rPr lang="en-US" sz="2400" dirty="0"/>
            </a:br>
            <a:r>
              <a:rPr lang="en-US" sz="2400" dirty="0"/>
              <a:t>2. Date: The date is written below the sender’s address after Leaving one space or line.</a:t>
            </a:r>
            <a:br>
              <a:rPr lang="en-US" sz="2400" dirty="0"/>
            </a:br>
            <a:r>
              <a:rPr lang="en-US" sz="2400" dirty="0"/>
              <a:t>3. Receiver’s address: The address of the recipient of the mail (the officer / principal / Editor) is written here.</a:t>
            </a:r>
            <a:br>
              <a:rPr lang="en-US" sz="2400" dirty="0"/>
            </a:br>
            <a:r>
              <a:rPr lang="en-US" sz="2400" dirty="0"/>
              <a:t>4. Subject of the letter: The main purpose of the letter forms the subject. It must be written in one line. It must convey the matter for which the letter is written.</a:t>
            </a:r>
            <a:br>
              <a:rPr lang="en-US" sz="2400" dirty="0"/>
            </a:br>
            <a:r>
              <a:rPr lang="en-US" sz="2400" dirty="0"/>
              <a:t>5. Salutation (Sir / Respected sir / Madam)</a:t>
            </a:r>
            <a:br>
              <a:rPr lang="en-US" sz="2400" dirty="0"/>
            </a:br>
            <a:r>
              <a:rPr lang="en-US" sz="2400" dirty="0"/>
              <a:t>6. Body: The matter of the letter is written here. It is divided into 3 paragraphs as follows -</a:t>
            </a:r>
            <a:br>
              <a:rPr lang="en-US" sz="2400" dirty="0"/>
            </a:br>
            <a:r>
              <a:rPr lang="en-US" sz="2400" dirty="0"/>
              <a:t>Paragraph 1: Introduce yourself and the purpose of writing the letter in brief.</a:t>
            </a:r>
            <a:br>
              <a:rPr lang="en-US" sz="2400" dirty="0"/>
            </a:br>
            <a:r>
              <a:rPr lang="en-US" sz="2400" dirty="0"/>
              <a:t>Paragraph 2: Give a detail of the matter.</a:t>
            </a:r>
            <a:br>
              <a:rPr lang="en-US" sz="2400" dirty="0"/>
            </a:br>
            <a:r>
              <a:rPr lang="en-US" sz="2400" dirty="0"/>
              <a:t>Paragraph 3: Conclude by mentioning what you expect. (For example, a solution to your problem, to highlight an issue in the newspaper, etc).</a:t>
            </a:r>
            <a:br>
              <a:rPr lang="en-US" sz="2400" dirty="0"/>
            </a:br>
            <a:r>
              <a:rPr lang="en-US" sz="2400" dirty="0"/>
              <a:t>7. Complimentary Closing</a:t>
            </a:r>
            <a:br>
              <a:rPr lang="en-US" sz="2400" dirty="0"/>
            </a:br>
            <a:r>
              <a:rPr lang="en-US" sz="2400" dirty="0"/>
              <a:t>8. Sender’s name, signature and designation (if any)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26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81000" y="882650"/>
              <a:ext cx="520700" cy="2959100"/>
            </p14:xfrm>
          </p:contentPart>
        </mc:Choice>
        <mc:Fallback xmlns="">
          <p:pic>
            <p:nvPicPr>
              <p:cNvPr id="1026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5478" y="819530"/>
                <a:ext cx="551392" cy="30853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27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17500" y="812800"/>
              <a:ext cx="1225550" cy="57150"/>
            </p14:xfrm>
          </p:contentPart>
        </mc:Choice>
        <mc:Fallback xmlns="">
          <p:pic>
            <p:nvPicPr>
              <p:cNvPr id="1027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1663" y="749935"/>
                <a:ext cx="1256864" cy="18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028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50850" y="933450"/>
              <a:ext cx="463550" cy="412750"/>
            </p14:xfrm>
          </p:contentPart>
        </mc:Choice>
        <mc:Fallback xmlns="">
          <p:pic>
            <p:nvPicPr>
              <p:cNvPr id="1028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35051" y="870880"/>
                <a:ext cx="494788" cy="53789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029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93700" y="1885950"/>
              <a:ext cx="565150" cy="412750"/>
            </p14:xfrm>
          </p:contentPart>
        </mc:Choice>
        <mc:Fallback xmlns="">
          <p:pic>
            <p:nvPicPr>
              <p:cNvPr id="1029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77871" y="1822836"/>
                <a:ext cx="596447" cy="53897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030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44500" y="2501900"/>
              <a:ext cx="476250" cy="558800"/>
            </p14:xfrm>
          </p:contentPart>
        </mc:Choice>
        <mc:Fallback xmlns="">
          <p:pic>
            <p:nvPicPr>
              <p:cNvPr id="1030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28827" y="2439017"/>
                <a:ext cx="507240" cy="68456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031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81000" y="3048000"/>
              <a:ext cx="704850" cy="628650"/>
            </p14:xfrm>
          </p:contentPart>
        </mc:Choice>
        <mc:Fallback xmlns="">
          <p:pic>
            <p:nvPicPr>
              <p:cNvPr id="1031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65225" y="2984776"/>
                <a:ext cx="736041" cy="7550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032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54000" y="4076700"/>
              <a:ext cx="647700" cy="127000"/>
            </p14:xfrm>
          </p:contentPart>
        </mc:Choice>
        <mc:Fallback xmlns="">
          <p:pic>
            <p:nvPicPr>
              <p:cNvPr id="1032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38185" y="4015462"/>
                <a:ext cx="678971" cy="2494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033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39700" y="4311650"/>
              <a:ext cx="990600" cy="133350"/>
            </p14:xfrm>
          </p:contentPart>
        </mc:Choice>
        <mc:Fallback xmlns="">
          <p:pic>
            <p:nvPicPr>
              <p:cNvPr id="1033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23868" y="4250531"/>
                <a:ext cx="1021905" cy="2555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034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36550" y="5842000"/>
              <a:ext cx="781050" cy="215900"/>
            </p14:xfrm>
          </p:contentPart>
        </mc:Choice>
        <mc:Fallback xmlns="">
          <p:pic>
            <p:nvPicPr>
              <p:cNvPr id="1034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20713" y="5779503"/>
                <a:ext cx="812364" cy="34089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035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23850" y="6229350"/>
              <a:ext cx="1060450" cy="323850"/>
            </p14:xfrm>
          </p:contentPart>
        </mc:Choice>
        <mc:Fallback xmlns="">
          <p:pic>
            <p:nvPicPr>
              <p:cNvPr id="1035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08012" y="6166577"/>
                <a:ext cx="1091767" cy="449395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B5CC6-648F-426E-80BE-274B3B217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073"/>
            <a:ext cx="10515600" cy="1146753"/>
          </a:xfrm>
        </p:spPr>
        <p:txBody>
          <a:bodyPr>
            <a:normAutofit fontScale="90000"/>
          </a:bodyPr>
          <a:lstStyle/>
          <a:p>
            <a:r>
              <a:rPr lang="en-IN" dirty="0"/>
              <a:t>Format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0A934-ADF4-48F3-97BC-F2EB85A55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619" y="1071418"/>
            <a:ext cx="11684000" cy="5652655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Sender’s address</a:t>
            </a:r>
          </a:p>
          <a:p>
            <a:r>
              <a:rPr lang="en-US" sz="3200" dirty="0">
                <a:latin typeface="Arial" pitchFamily="34" charset="0"/>
                <a:cs typeface="Arial" pitchFamily="34" charset="0"/>
              </a:rPr>
              <a:t>Date</a:t>
            </a:r>
          </a:p>
          <a:p>
            <a:r>
              <a:rPr lang="en-US" sz="3200" dirty="0">
                <a:latin typeface="Arial" pitchFamily="34" charset="0"/>
                <a:cs typeface="Arial" pitchFamily="34" charset="0"/>
              </a:rPr>
              <a:t>Receiver’s Address</a:t>
            </a:r>
          </a:p>
          <a:p>
            <a:r>
              <a:rPr lang="en-US" sz="3200" dirty="0">
                <a:latin typeface="Arial" pitchFamily="34" charset="0"/>
                <a:cs typeface="Arial" pitchFamily="34" charset="0"/>
              </a:rPr>
              <a:t>Subject</a:t>
            </a:r>
          </a:p>
          <a:p>
            <a:r>
              <a:rPr lang="en-US" sz="3200" dirty="0">
                <a:latin typeface="Arial" pitchFamily="34" charset="0"/>
                <a:cs typeface="Arial" pitchFamily="34" charset="0"/>
              </a:rPr>
              <a:t>Salutation</a:t>
            </a:r>
          </a:p>
          <a:p>
            <a:r>
              <a:rPr lang="en-US" sz="3200" dirty="0">
                <a:latin typeface="Arial" pitchFamily="34" charset="0"/>
                <a:cs typeface="Arial" pitchFamily="34" charset="0"/>
              </a:rPr>
              <a:t>Body of the letter</a:t>
            </a:r>
          </a:p>
          <a:p>
            <a:r>
              <a:rPr lang="en-US" sz="3200" dirty="0">
                <a:latin typeface="Arial" pitchFamily="34" charset="0"/>
                <a:cs typeface="Arial" pitchFamily="34" charset="0"/>
              </a:rPr>
              <a:t>Complimentary closing</a:t>
            </a:r>
          </a:p>
          <a:p>
            <a:r>
              <a:rPr lang="en-US" sz="3200" dirty="0">
                <a:latin typeface="Arial" pitchFamily="34" charset="0"/>
                <a:cs typeface="Arial" pitchFamily="34" charset="0"/>
              </a:rPr>
              <a:t>Sender’s Name, signature and designation</a:t>
            </a:r>
          </a:p>
          <a:p>
            <a:pPr marL="0" indent="0"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452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03427"/>
          </a:xfrm>
        </p:spPr>
        <p:txBody>
          <a:bodyPr/>
          <a:lstStyle/>
          <a:p>
            <a:r>
              <a:rPr lang="en-US" b="1" u="sng" dirty="0"/>
              <a:t>Informal Lett</a:t>
            </a:r>
            <a:r>
              <a:rPr lang="en-US" b="1" dirty="0"/>
              <a:t>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092" y="1265382"/>
            <a:ext cx="11517744" cy="54309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 Letter written for an informal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purpose is called an Informal letter. It is written for a casual purpose.</a:t>
            </a:r>
            <a:br>
              <a:rPr lang="en-US" sz="2800" dirty="0">
                <a:latin typeface="Arial" pitchFamily="34" charset="0"/>
                <a:cs typeface="Arial" pitchFamily="34" charset="0"/>
              </a:rPr>
            </a:br>
            <a:r>
              <a:rPr lang="en-US" sz="2800" dirty="0">
                <a:latin typeface="Arial" pitchFamily="34" charset="0"/>
                <a:cs typeface="Arial" pitchFamily="34" charset="0"/>
              </a:rPr>
              <a:t>Let us discuss the types of informal letter -</a:t>
            </a:r>
          </a:p>
          <a:p>
            <a:pPr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Types of Informal letter</a:t>
            </a:r>
          </a:p>
          <a:p>
            <a:pPr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1.Letter to parents</a:t>
            </a:r>
          </a:p>
          <a:p>
            <a:pPr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2. Letter to siblings</a:t>
            </a:r>
          </a:p>
          <a:p>
            <a:pPr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3. Letter to friends</a:t>
            </a:r>
          </a:p>
          <a:p>
            <a:pPr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4. Letter to classmates</a:t>
            </a:r>
          </a:p>
          <a:p>
            <a:pPr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5. Letter to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neighbours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40373"/>
          </a:xfrm>
        </p:spPr>
        <p:txBody>
          <a:bodyPr/>
          <a:lstStyle/>
          <a:p>
            <a:r>
              <a:rPr lang="en-IN" dirty="0"/>
              <a:t>Format (Informal Letter)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273" y="1209964"/>
            <a:ext cx="11591635" cy="545869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a) An </a:t>
            </a:r>
            <a:r>
              <a:rPr lang="en-US" b="1" dirty="0"/>
              <a:t>Informal Letter</a:t>
            </a:r>
            <a:r>
              <a:rPr lang="en-US" dirty="0"/>
              <a:t> does not strictly follow the prescribed Format.</a:t>
            </a:r>
          </a:p>
          <a:p>
            <a:pPr>
              <a:buNone/>
            </a:pPr>
            <a:r>
              <a:rPr lang="en-US" dirty="0"/>
              <a:t>b) The language of an Informal Letter must be friendly and casual.</a:t>
            </a:r>
          </a:p>
          <a:p>
            <a:pPr>
              <a:buNone/>
            </a:pPr>
            <a:r>
              <a:rPr lang="en-US" dirty="0"/>
              <a:t>c) An Informal Letter can have extra information.</a:t>
            </a:r>
          </a:p>
          <a:p>
            <a:pPr>
              <a:buNone/>
            </a:pPr>
            <a:r>
              <a:rPr lang="en-US" dirty="0"/>
              <a:t>d) The Subject line is not required in an Informal Letter.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b="1" dirty="0"/>
              <a:t>The Format of an Informal Letter –</a:t>
            </a:r>
          </a:p>
          <a:p>
            <a:pPr>
              <a:buNone/>
            </a:pPr>
            <a:r>
              <a:rPr lang="en-US" b="1" dirty="0"/>
              <a:t>1</a:t>
            </a:r>
            <a:r>
              <a:rPr lang="en-US" dirty="0"/>
              <a:t>. Address: The address of the sender is followed by that of the receiver.</a:t>
            </a:r>
          </a:p>
          <a:p>
            <a:pPr>
              <a:buNone/>
            </a:pPr>
            <a:r>
              <a:rPr lang="en-US" dirty="0"/>
              <a:t>2. Date: The date is written below the address after leaving one line.</a:t>
            </a:r>
          </a:p>
          <a:p>
            <a:pPr>
              <a:buNone/>
            </a:pPr>
            <a:r>
              <a:rPr lang="en-US" dirty="0"/>
              <a:t>3. Salutation / Greeting (Dear / Hi / Hello)</a:t>
            </a:r>
          </a:p>
          <a:p>
            <a:pPr>
              <a:buNone/>
            </a:pPr>
            <a:r>
              <a:rPr lang="en-US" dirty="0"/>
              <a:t>4. Body: The matter of the letter is written here. It is divided into 3 paragraphs as follows -</a:t>
            </a:r>
          </a:p>
          <a:p>
            <a:pPr>
              <a:buNone/>
            </a:pPr>
            <a:r>
              <a:rPr lang="en-US" dirty="0"/>
              <a:t>       a) Paragraph 1: beginning</a:t>
            </a:r>
          </a:p>
          <a:p>
            <a:pPr>
              <a:buNone/>
            </a:pPr>
            <a:r>
              <a:rPr lang="en-US" dirty="0"/>
              <a:t>       b) Paragraph 2: Main content.</a:t>
            </a:r>
          </a:p>
          <a:p>
            <a:pPr>
              <a:buNone/>
            </a:pPr>
            <a:r>
              <a:rPr lang="en-US" dirty="0"/>
              <a:t>       c) Paragraph 3: ending</a:t>
            </a:r>
          </a:p>
          <a:p>
            <a:pPr>
              <a:buNone/>
            </a:pPr>
            <a:r>
              <a:rPr lang="en-US" dirty="0"/>
              <a:t>5. Sender’s name and signature.</a:t>
            </a:r>
          </a:p>
          <a:p>
            <a:pPr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5601" name="Ink 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77800" y="3543300"/>
              <a:ext cx="1079500" cy="317500"/>
            </p14:xfrm>
          </p:contentPart>
        </mc:Choice>
        <mc:Fallback xmlns="">
          <p:pic>
            <p:nvPicPr>
              <p:cNvPr id="25601" name="Ink 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1967" y="3480301"/>
                <a:ext cx="1110806" cy="4434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5602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01600" y="3975100"/>
              <a:ext cx="768350" cy="285750"/>
            </p14:xfrm>
          </p:contentPart>
        </mc:Choice>
        <mc:Fallback xmlns="">
          <p:pic>
            <p:nvPicPr>
              <p:cNvPr id="25602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5773" y="3911919"/>
                <a:ext cx="799645" cy="41211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5603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69900" y="3784600"/>
              <a:ext cx="1060450" cy="609600"/>
            </p14:xfrm>
          </p:contentPart>
        </mc:Choice>
        <mc:Fallback xmlns="">
          <p:pic>
            <p:nvPicPr>
              <p:cNvPr id="25603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54099" y="3721674"/>
                <a:ext cx="1091693" cy="73545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5604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82600" y="4610100"/>
              <a:ext cx="1631950" cy="107950"/>
            </p14:xfrm>
          </p:contentPart>
        </mc:Choice>
        <mc:Fallback xmlns="">
          <p:pic>
            <p:nvPicPr>
              <p:cNvPr id="25604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66763" y="4547189"/>
                <a:ext cx="1663264" cy="2337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5605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765800" y="5581650"/>
              <a:ext cx="463550" cy="666750"/>
            </p14:xfrm>
          </p:contentPart>
        </mc:Choice>
        <mc:Fallback xmlns="">
          <p:pic>
            <p:nvPicPr>
              <p:cNvPr id="25605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749977" y="5517700"/>
                <a:ext cx="494837" cy="7946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5606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369050" y="5930900"/>
              <a:ext cx="304800" cy="730250"/>
            </p14:xfrm>
          </p:contentPart>
        </mc:Choice>
        <mc:Fallback xmlns="">
          <p:pic>
            <p:nvPicPr>
              <p:cNvPr id="25606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353216" y="5867712"/>
                <a:ext cx="336108" cy="8566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5607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118350" y="5727700"/>
              <a:ext cx="12700" cy="361950"/>
            </p14:xfrm>
          </p:contentPart>
        </mc:Choice>
        <mc:Fallback xmlns="">
          <p:pic>
            <p:nvPicPr>
              <p:cNvPr id="25607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102828" y="5664440"/>
                <a:ext cx="43392" cy="48847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5608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997700" y="5638800"/>
              <a:ext cx="546100" cy="571500"/>
            </p14:xfrm>
          </p:contentPart>
        </mc:Choice>
        <mc:Fallback xmlns="">
          <p:pic>
            <p:nvPicPr>
              <p:cNvPr id="25608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981902" y="5575579"/>
                <a:ext cx="577336" cy="6979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5609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632700" y="5918200"/>
              <a:ext cx="990600" cy="349250"/>
            </p14:xfrm>
          </p:contentPart>
        </mc:Choice>
        <mc:Fallback xmlns="">
          <p:pic>
            <p:nvPicPr>
              <p:cNvPr id="25609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616868" y="5855220"/>
                <a:ext cx="1021905" cy="47520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5610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731000" y="5245100"/>
              <a:ext cx="1073150" cy="1162050"/>
            </p14:xfrm>
          </p:contentPart>
        </mc:Choice>
        <mc:Fallback xmlns="">
          <p:pic>
            <p:nvPicPr>
              <p:cNvPr id="25610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715339" y="5181879"/>
                <a:ext cx="1104117" cy="128849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25611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575800" y="6432550"/>
              <a:ext cx="1588" cy="12700"/>
            </p14:xfrm>
          </p:contentPart>
        </mc:Choice>
        <mc:Fallback xmlns="">
          <p:pic>
            <p:nvPicPr>
              <p:cNvPr id="25611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9505928" y="6370461"/>
                <a:ext cx="139744" cy="13687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25612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017000" y="5232400"/>
              <a:ext cx="1771650" cy="1041400"/>
            </p14:xfrm>
          </p:contentPart>
        </mc:Choice>
        <mc:Fallback xmlns="">
          <p:pic>
            <p:nvPicPr>
              <p:cNvPr id="25612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9001162" y="5169241"/>
                <a:ext cx="1802965" cy="11677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25613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518650" y="5664200"/>
              <a:ext cx="495300" cy="82550"/>
            </p14:xfrm>
          </p:contentPart>
        </mc:Choice>
        <mc:Fallback xmlns="">
          <p:pic>
            <p:nvPicPr>
              <p:cNvPr id="25613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9502823" y="5601031"/>
                <a:ext cx="526593" cy="208887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Format (Informal)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Address</a:t>
            </a:r>
          </a:p>
          <a:p>
            <a:r>
              <a:rPr lang="en-US" sz="3200" dirty="0">
                <a:latin typeface="Arial" pitchFamily="34" charset="0"/>
                <a:cs typeface="Arial" pitchFamily="34" charset="0"/>
              </a:rPr>
              <a:t>Date</a:t>
            </a:r>
          </a:p>
          <a:p>
            <a:r>
              <a:rPr lang="en-US" sz="3200" dirty="0">
                <a:latin typeface="Arial" pitchFamily="34" charset="0"/>
                <a:cs typeface="Arial" pitchFamily="34" charset="0"/>
              </a:rPr>
              <a:t>Salutation</a:t>
            </a:r>
          </a:p>
          <a:p>
            <a:r>
              <a:rPr lang="en-US" sz="3200" dirty="0">
                <a:latin typeface="Arial" pitchFamily="34" charset="0"/>
                <a:cs typeface="Arial" pitchFamily="34" charset="0"/>
              </a:rPr>
              <a:t>Body of the letter</a:t>
            </a:r>
          </a:p>
          <a:p>
            <a:r>
              <a:rPr lang="en-US" sz="3200" dirty="0">
                <a:latin typeface="Arial" pitchFamily="34" charset="0"/>
                <a:cs typeface="Arial" pitchFamily="34" charset="0"/>
              </a:rPr>
              <a:t>Sender’s Name and signature</a:t>
            </a:r>
          </a:p>
          <a:p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36" y="240146"/>
            <a:ext cx="11545455" cy="1006763"/>
          </a:xfrm>
        </p:spPr>
        <p:txBody>
          <a:bodyPr/>
          <a:lstStyle/>
          <a:p>
            <a:r>
              <a:rPr lang="en-IN" sz="1800" dirty="0">
                <a:latin typeface="Arial" pitchFamily="34" charset="0"/>
                <a:cs typeface="Arial" pitchFamily="34" charset="0"/>
              </a:rPr>
              <a:t>Write a letter to the </a:t>
            </a:r>
            <a:r>
              <a:rPr lang="en-IN" sz="1800" dirty="0" err="1">
                <a:latin typeface="Arial" pitchFamily="34" charset="0"/>
                <a:cs typeface="Arial" pitchFamily="34" charset="0"/>
              </a:rPr>
              <a:t>Mayar</a:t>
            </a:r>
            <a:r>
              <a:rPr lang="en-IN" sz="1800" dirty="0">
                <a:latin typeface="Arial" pitchFamily="34" charset="0"/>
                <a:cs typeface="Arial" pitchFamily="34" charset="0"/>
              </a:rPr>
              <a:t> of your city seeking a solution to the water logging problem in your area. You are </a:t>
            </a:r>
            <a:r>
              <a:rPr lang="en-IN" sz="1800" dirty="0" err="1">
                <a:latin typeface="Arial" pitchFamily="34" charset="0"/>
                <a:cs typeface="Arial" pitchFamily="34" charset="0"/>
              </a:rPr>
              <a:t>Rajan</a:t>
            </a:r>
            <a:r>
              <a:rPr lang="en-IN" sz="1800" dirty="0">
                <a:latin typeface="Arial" pitchFamily="34" charset="0"/>
                <a:cs typeface="Arial" pitchFamily="34" charset="0"/>
              </a:rPr>
              <a:t>, living in </a:t>
            </a:r>
            <a:r>
              <a:rPr lang="en-IN" sz="1800" dirty="0" err="1">
                <a:latin typeface="Arial" pitchFamily="34" charset="0"/>
                <a:cs typeface="Arial" pitchFamily="34" charset="0"/>
              </a:rPr>
              <a:t>Kankarbagh</a:t>
            </a:r>
            <a:r>
              <a:rPr lang="en-IN" sz="1800" dirty="0">
                <a:latin typeface="Arial" pitchFamily="34" charset="0"/>
                <a:cs typeface="Arial" pitchFamily="34" charset="0"/>
              </a:rPr>
              <a:t>, Patna.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219" y="1052945"/>
            <a:ext cx="11610108" cy="568036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IN" dirty="0">
                <a:latin typeface="Arial" pitchFamily="34" charset="0"/>
                <a:cs typeface="Arial" pitchFamily="34" charset="0"/>
              </a:rPr>
              <a:t>     </a:t>
            </a:r>
            <a:r>
              <a:rPr lang="en-IN" dirty="0" err="1">
                <a:latin typeface="Arial" pitchFamily="34" charset="0"/>
                <a:cs typeface="Arial" pitchFamily="34" charset="0"/>
              </a:rPr>
              <a:t>Kankarbagh</a:t>
            </a:r>
            <a:r>
              <a:rPr lang="en-IN" dirty="0">
                <a:latin typeface="Arial" pitchFamily="34" charset="0"/>
                <a:cs typeface="Arial" pitchFamily="34" charset="0"/>
              </a:rPr>
              <a:t>, Patna</a:t>
            </a:r>
          </a:p>
          <a:p>
            <a:pPr>
              <a:buNone/>
            </a:pPr>
            <a:r>
              <a:rPr lang="en-IN" dirty="0">
                <a:latin typeface="Arial" pitchFamily="34" charset="0"/>
                <a:cs typeface="Arial" pitchFamily="34" charset="0"/>
              </a:rPr>
              <a:t>     08 July 2020</a:t>
            </a: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     The Mayor</a:t>
            </a:r>
          </a:p>
          <a:p>
            <a:pPr>
              <a:buNone/>
            </a:pPr>
            <a:r>
              <a:rPr lang="en-IN" dirty="0">
                <a:latin typeface="Arial" pitchFamily="34" charset="0"/>
                <a:cs typeface="Arial" pitchFamily="34" charset="0"/>
              </a:rPr>
              <a:t>      </a:t>
            </a:r>
            <a:r>
              <a:rPr lang="en-IN" dirty="0" err="1">
                <a:latin typeface="Arial" pitchFamily="34" charset="0"/>
                <a:cs typeface="Arial" pitchFamily="34" charset="0"/>
              </a:rPr>
              <a:t>Kankarbagh</a:t>
            </a:r>
            <a:endParaRPr lang="en-IN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IN" dirty="0">
                <a:latin typeface="Arial" pitchFamily="34" charset="0"/>
                <a:cs typeface="Arial" pitchFamily="34" charset="0"/>
              </a:rPr>
              <a:t>      Patna</a:t>
            </a: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     Subject: Complaint regarding the problem of water logging in Dharma Colony</a:t>
            </a: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     Sir / Madam</a:t>
            </a:r>
          </a:p>
          <a:p>
            <a:pPr algn="just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     I am </a:t>
            </a:r>
            <a:r>
              <a:rPr lang="en-US">
                <a:latin typeface="Arial" pitchFamily="34" charset="0"/>
                <a:cs typeface="Arial" pitchFamily="34" charset="0"/>
              </a:rPr>
              <a:t>Rajan, </a:t>
            </a:r>
            <a:r>
              <a:rPr lang="en-US" dirty="0">
                <a:latin typeface="Arial" pitchFamily="34" charset="0"/>
                <a:cs typeface="Arial" pitchFamily="34" charset="0"/>
              </a:rPr>
              <a:t>a resident of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Kankarbagh</a:t>
            </a:r>
            <a:r>
              <a:rPr lang="en-US" dirty="0">
                <a:latin typeface="Arial" pitchFamily="34" charset="0"/>
                <a:cs typeface="Arial" pitchFamily="34" charset="0"/>
              </a:rPr>
              <a:t>, Patna. The residents of the area are facing a lot of problems due to water logging. Every year in the monsoon season, the area gets filled with water as the drainage system gets choked. </a:t>
            </a:r>
          </a:p>
          <a:p>
            <a:pPr algn="just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     We have requested the area committee many times, but the situation is still the same. The residents’ lives have become miserable as many water - borne diseases have spread. All the houses are submerged, and we are facing a tough time.</a:t>
            </a:r>
          </a:p>
          <a:p>
            <a:pPr algn="just">
              <a:buNone/>
            </a:pP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I, therefore request you to consider the issue as a serious problem and find a solution at the earliest.</a:t>
            </a:r>
          </a:p>
          <a:p>
            <a:pPr algn="just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    Yours Sincerely</a:t>
            </a: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 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Rajan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3554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9850" y="190500"/>
              <a:ext cx="10706100" cy="819150"/>
            </p14:xfrm>
          </p:contentPart>
        </mc:Choice>
        <mc:Fallback xmlns="">
          <p:pic>
            <p:nvPicPr>
              <p:cNvPr id="23554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013" y="128810"/>
                <a:ext cx="10737415" cy="9425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3555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87350" y="133350"/>
              <a:ext cx="11017250" cy="850900"/>
            </p14:xfrm>
          </p:contentPart>
        </mc:Choice>
        <mc:Fallback xmlns="">
          <p:pic>
            <p:nvPicPr>
              <p:cNvPr id="23555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1522" y="71080"/>
                <a:ext cx="11048547" cy="9754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3556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52450" y="1041400"/>
              <a:ext cx="152400" cy="5524500"/>
            </p14:xfrm>
          </p:contentPart>
        </mc:Choice>
        <mc:Fallback xmlns="">
          <p:pic>
            <p:nvPicPr>
              <p:cNvPr id="23556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36928" y="978045"/>
                <a:ext cx="183092" cy="56512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3557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730500" y="4387850"/>
              <a:ext cx="495300" cy="298450"/>
            </p14:xfrm>
          </p:contentPart>
        </mc:Choice>
        <mc:Fallback xmlns="">
          <p:pic>
            <p:nvPicPr>
              <p:cNvPr id="23557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714673" y="4324640"/>
                <a:ext cx="526593" cy="42486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3558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108700" y="1600200"/>
              <a:ext cx="635000" cy="1244600"/>
            </p14:xfrm>
          </p:contentPart>
        </mc:Choice>
        <mc:Fallback xmlns="">
          <p:pic>
            <p:nvPicPr>
              <p:cNvPr id="23558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092870" y="1536854"/>
                <a:ext cx="666300" cy="137129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3559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489700" y="1936750"/>
              <a:ext cx="558800" cy="6350"/>
            </p14:xfrm>
          </p:contentPart>
        </mc:Choice>
        <mc:Fallback xmlns="">
          <p:pic>
            <p:nvPicPr>
              <p:cNvPr id="23559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473868" y="1909491"/>
                <a:ext cx="590104" cy="6086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3560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965950" y="2336800"/>
              <a:ext cx="495300" cy="50800"/>
            </p14:xfrm>
          </p:contentPart>
        </mc:Choice>
        <mc:Fallback xmlns="">
          <p:pic>
            <p:nvPicPr>
              <p:cNvPr id="23560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950123" y="2275139"/>
                <a:ext cx="526593" cy="17412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3561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607300" y="1854200"/>
              <a:ext cx="1047750" cy="463550"/>
            </p14:xfrm>
          </p:contentPart>
        </mc:Choice>
        <mc:Fallback xmlns="">
          <p:pic>
            <p:nvPicPr>
              <p:cNvPr id="23561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591474" y="1790858"/>
                <a:ext cx="1079042" cy="59023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3562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766050" y="1847850"/>
              <a:ext cx="603250" cy="736600"/>
            </p14:xfrm>
          </p:contentPart>
        </mc:Choice>
        <mc:Fallback xmlns="">
          <p:pic>
            <p:nvPicPr>
              <p:cNvPr id="23562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750241" y="1784518"/>
                <a:ext cx="634508" cy="8632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3563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346950" y="1479550"/>
              <a:ext cx="1568450" cy="1771650"/>
            </p14:xfrm>
          </p:contentPart>
        </mc:Choice>
        <mc:Fallback xmlns="">
          <p:pic>
            <p:nvPicPr>
              <p:cNvPr id="23563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331172" y="1416418"/>
                <a:ext cx="1599647" cy="189791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23564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56300" y="1244600"/>
              <a:ext cx="368300" cy="2254250"/>
            </p14:xfrm>
          </p:contentPart>
        </mc:Choice>
        <mc:Fallback xmlns="">
          <p:pic>
            <p:nvPicPr>
              <p:cNvPr id="23564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940582" y="1181252"/>
                <a:ext cx="399379" cy="238094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23565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165850" y="2959100"/>
              <a:ext cx="476250" cy="584200"/>
            </p14:xfrm>
          </p:contentPart>
        </mc:Choice>
        <mc:Fallback xmlns="">
          <p:pic>
            <p:nvPicPr>
              <p:cNvPr id="23565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150023" y="2895788"/>
                <a:ext cx="507544" cy="71082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23566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87350" y="5956300"/>
              <a:ext cx="1149350" cy="812800"/>
            </p14:xfrm>
          </p:contentPart>
        </mc:Choice>
        <mc:Fallback xmlns="">
          <p:pic>
            <p:nvPicPr>
              <p:cNvPr id="23566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71556" y="5893447"/>
                <a:ext cx="1180578" cy="93850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3567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50850" y="5029200"/>
              <a:ext cx="298450" cy="165100"/>
            </p14:xfrm>
          </p:contentPart>
        </mc:Choice>
        <mc:Fallback xmlns="">
          <p:pic>
            <p:nvPicPr>
              <p:cNvPr id="23567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35029" y="4966031"/>
                <a:ext cx="329733" cy="29143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23568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27050" y="4445000"/>
              <a:ext cx="635000" cy="654050"/>
            </p14:xfrm>
          </p:contentPart>
        </mc:Choice>
        <mc:Fallback xmlns="">
          <p:pic>
            <p:nvPicPr>
              <p:cNvPr id="23568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11238" y="4382028"/>
                <a:ext cx="666265" cy="77999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3569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200400" y="5181600"/>
              <a:ext cx="590550" cy="50800"/>
            </p14:xfrm>
          </p:contentPart>
        </mc:Choice>
        <mc:Fallback xmlns="">
          <p:pic>
            <p:nvPicPr>
              <p:cNvPr id="23569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184575" y="5129315"/>
                <a:ext cx="621840" cy="15537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23570" name="Ink 1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705100" y="4965700"/>
              <a:ext cx="1593850" cy="31750"/>
            </p14:xfrm>
          </p:contentPart>
        </mc:Choice>
        <mc:Fallback xmlns="">
          <p:pic>
            <p:nvPicPr>
              <p:cNvPr id="23570" name="Ink 1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2689266" y="4902913"/>
                <a:ext cx="1625158" cy="157323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526</TotalTime>
  <Words>1060</Words>
  <Application>Microsoft Office PowerPoint</Application>
  <PresentationFormat>Widescreen</PresentationFormat>
  <Paragraphs>92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Letter Writing</vt:lpstr>
      <vt:lpstr>Points to note</vt:lpstr>
      <vt:lpstr>Formal Letter</vt:lpstr>
      <vt:lpstr>PowerPoint Presentation</vt:lpstr>
      <vt:lpstr>Format </vt:lpstr>
      <vt:lpstr>Informal Letter </vt:lpstr>
      <vt:lpstr>Format (Informal Letter)</vt:lpstr>
      <vt:lpstr>Format (Informal)</vt:lpstr>
      <vt:lpstr>Write a letter to the Mayar of your city seeking a solution to the water logging problem in your area. You are Rajan, living in Kankarbagh, Patna.</vt:lpstr>
      <vt:lpstr>You are Gaurav. Write a letter to your friend Sanjay, inviting him to your birthday party. Give details regarding the day, time, venue, etc. Add interesting details like theme, dress code, etc.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Notice Writing</dc:title>
  <dc:creator>SK biswal</dc:creator>
  <cp:lastModifiedBy>SK biswal</cp:lastModifiedBy>
  <cp:revision>52</cp:revision>
  <dcterms:created xsi:type="dcterms:W3CDTF">2020-07-04T02:18:17Z</dcterms:created>
  <dcterms:modified xsi:type="dcterms:W3CDTF">2020-08-08T11:15:48Z</dcterms:modified>
</cp:coreProperties>
</file>